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0" r:id="rId1"/>
  </p:sldMasterIdLst>
  <p:sldIdLst>
    <p:sldId id="256" r:id="rId2"/>
    <p:sldId id="278" r:id="rId3"/>
    <p:sldId id="266" r:id="rId4"/>
    <p:sldId id="267" r:id="rId5"/>
    <p:sldId id="268" r:id="rId6"/>
    <p:sldId id="273" r:id="rId7"/>
    <p:sldId id="280" r:id="rId8"/>
    <p:sldId id="271" r:id="rId9"/>
    <p:sldId id="27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AE107-621B-44CE-BE24-D11F9E0933F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EAB85B6-287D-4FA0-8657-D9140C9B7AB7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Topic Finalized</a:t>
          </a:r>
        </a:p>
      </dgm:t>
    </dgm:pt>
    <dgm:pt modelId="{E90E9165-1501-47F1-B3AE-1766E80386A9}" type="parTrans" cxnId="{B64D4AF6-A78D-4482-94C1-E9E9EFAD6972}">
      <dgm:prSet/>
      <dgm:spPr/>
      <dgm:t>
        <a:bodyPr/>
        <a:lstStyle/>
        <a:p>
          <a:endParaRPr lang="en-IN"/>
        </a:p>
      </dgm:t>
    </dgm:pt>
    <dgm:pt modelId="{A01CCD83-82D9-46F7-B434-FF2C25BD52CE}" type="sibTrans" cxnId="{B64D4AF6-A78D-4482-94C1-E9E9EFAD6972}">
      <dgm:prSet/>
      <dgm:spPr/>
      <dgm:t>
        <a:bodyPr/>
        <a:lstStyle/>
        <a:p>
          <a:endParaRPr lang="en-IN"/>
        </a:p>
      </dgm:t>
    </dgm:pt>
    <dgm:pt modelId="{B4DADDE0-3275-427E-A34D-F26F1958A36B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23-4-22</a:t>
          </a:r>
        </a:p>
      </dgm:t>
    </dgm:pt>
    <dgm:pt modelId="{B2F38434-2A7C-4236-B628-88B5D6C06F17}" type="parTrans" cxnId="{9F2BE2FD-773B-43D5-AC3B-CDAC6B713F17}">
      <dgm:prSet/>
      <dgm:spPr/>
      <dgm:t>
        <a:bodyPr/>
        <a:lstStyle/>
        <a:p>
          <a:endParaRPr lang="en-IN"/>
        </a:p>
      </dgm:t>
    </dgm:pt>
    <dgm:pt modelId="{4F16E81B-4F39-42D2-8CCE-9F73D1EDA2C3}" type="sibTrans" cxnId="{9F2BE2FD-773B-43D5-AC3B-CDAC6B713F17}">
      <dgm:prSet/>
      <dgm:spPr/>
      <dgm:t>
        <a:bodyPr/>
        <a:lstStyle/>
        <a:p>
          <a:endParaRPr lang="en-IN"/>
        </a:p>
      </dgm:t>
    </dgm:pt>
    <dgm:pt modelId="{7779CF70-019D-4504-85EE-B9ADEAC51505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Abstract </a:t>
          </a:r>
        </a:p>
      </dgm:t>
    </dgm:pt>
    <dgm:pt modelId="{CB73EFD1-CB99-4885-8348-43FA5619D6BB}" type="parTrans" cxnId="{5786F123-A270-4511-99D7-A2C9A3D42D26}">
      <dgm:prSet/>
      <dgm:spPr/>
      <dgm:t>
        <a:bodyPr/>
        <a:lstStyle/>
        <a:p>
          <a:endParaRPr lang="en-IN"/>
        </a:p>
      </dgm:t>
    </dgm:pt>
    <dgm:pt modelId="{E3BAEAA5-95C4-4910-809D-93DCF8BEB2C5}" type="sibTrans" cxnId="{5786F123-A270-4511-99D7-A2C9A3D42D26}">
      <dgm:prSet/>
      <dgm:spPr/>
      <dgm:t>
        <a:bodyPr/>
        <a:lstStyle/>
        <a:p>
          <a:endParaRPr lang="en-IN"/>
        </a:p>
      </dgm:t>
    </dgm:pt>
    <dgm:pt modelId="{8DAD7523-B252-44E1-95D8-6F93D4788B29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25-04-22</a:t>
          </a:r>
        </a:p>
      </dgm:t>
    </dgm:pt>
    <dgm:pt modelId="{AEAF153C-558E-4A77-9A46-9AB5E09ADE91}" type="parTrans" cxnId="{CA752958-25D5-4EA9-8572-7D646A9F0C00}">
      <dgm:prSet/>
      <dgm:spPr/>
      <dgm:t>
        <a:bodyPr/>
        <a:lstStyle/>
        <a:p>
          <a:endParaRPr lang="en-IN"/>
        </a:p>
      </dgm:t>
    </dgm:pt>
    <dgm:pt modelId="{5CC3D592-F720-40CB-8F11-ADF62A192441}" type="sibTrans" cxnId="{CA752958-25D5-4EA9-8572-7D646A9F0C00}">
      <dgm:prSet/>
      <dgm:spPr/>
      <dgm:t>
        <a:bodyPr/>
        <a:lstStyle/>
        <a:p>
          <a:endParaRPr lang="en-IN"/>
        </a:p>
      </dgm:t>
    </dgm:pt>
    <dgm:pt modelId="{CF593821-0AE4-4817-B411-B467676EA20E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Approval meeting</a:t>
          </a:r>
        </a:p>
      </dgm:t>
    </dgm:pt>
    <dgm:pt modelId="{E26C53E1-A560-4C25-9DB8-D386E7CD3C73}" type="parTrans" cxnId="{1A7EBC35-15EC-4EBC-90ED-2C458B7BE7F2}">
      <dgm:prSet/>
      <dgm:spPr/>
      <dgm:t>
        <a:bodyPr/>
        <a:lstStyle/>
        <a:p>
          <a:endParaRPr lang="en-IN"/>
        </a:p>
      </dgm:t>
    </dgm:pt>
    <dgm:pt modelId="{8624E177-BCED-4861-A5B3-599437D8D6DE}" type="sibTrans" cxnId="{1A7EBC35-15EC-4EBC-90ED-2C458B7BE7F2}">
      <dgm:prSet/>
      <dgm:spPr/>
      <dgm:t>
        <a:bodyPr/>
        <a:lstStyle/>
        <a:p>
          <a:endParaRPr lang="en-IN"/>
        </a:p>
      </dgm:t>
    </dgm:pt>
    <dgm:pt modelId="{33BF735C-F334-4C6A-ABD7-F1CBA77A77D4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Literature Survey</a:t>
          </a:r>
        </a:p>
      </dgm:t>
    </dgm:pt>
    <dgm:pt modelId="{522211F4-042F-4B87-A08D-4C2C4BB0AC82}" type="parTrans" cxnId="{D0E79ADD-5DEE-4226-AF9C-58D042EB111A}">
      <dgm:prSet/>
      <dgm:spPr/>
      <dgm:t>
        <a:bodyPr/>
        <a:lstStyle/>
        <a:p>
          <a:endParaRPr lang="en-IN"/>
        </a:p>
      </dgm:t>
    </dgm:pt>
    <dgm:pt modelId="{E8370036-0386-4BC8-8CB4-EA4FA77CE573}" type="sibTrans" cxnId="{D0E79ADD-5DEE-4226-AF9C-58D042EB111A}">
      <dgm:prSet/>
      <dgm:spPr/>
      <dgm:t>
        <a:bodyPr/>
        <a:lstStyle/>
        <a:p>
          <a:endParaRPr lang="en-IN"/>
        </a:p>
      </dgm:t>
    </dgm:pt>
    <dgm:pt modelId="{852BB8C7-A3A0-4C79-9E79-638F926E7C27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Scrum meeting 1</a:t>
          </a:r>
        </a:p>
      </dgm:t>
    </dgm:pt>
    <dgm:pt modelId="{FD74807B-E366-4BD8-A5A0-BE0409278368}" type="parTrans" cxnId="{7CEC25F0-684F-4397-8DDF-A659D11DCC61}">
      <dgm:prSet/>
      <dgm:spPr/>
      <dgm:t>
        <a:bodyPr/>
        <a:lstStyle/>
        <a:p>
          <a:endParaRPr lang="en-IN"/>
        </a:p>
      </dgm:t>
    </dgm:pt>
    <dgm:pt modelId="{46DC0985-F1E9-4A7F-8280-0F145214E133}" type="sibTrans" cxnId="{7CEC25F0-684F-4397-8DDF-A659D11DCC61}">
      <dgm:prSet/>
      <dgm:spPr/>
      <dgm:t>
        <a:bodyPr/>
        <a:lstStyle/>
        <a:p>
          <a:endParaRPr lang="en-IN"/>
        </a:p>
      </dgm:t>
    </dgm:pt>
    <dgm:pt modelId="{A01888D3-251D-46CA-B307-3C8E66E90329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28-04-22</a:t>
          </a:r>
        </a:p>
      </dgm:t>
    </dgm:pt>
    <dgm:pt modelId="{EEBA81CE-3F34-4838-A5A7-180290E9140C}" type="sibTrans" cxnId="{0BDB2602-BF1B-461E-A7B8-F4026BFDDBAD}">
      <dgm:prSet/>
      <dgm:spPr/>
      <dgm:t>
        <a:bodyPr/>
        <a:lstStyle/>
        <a:p>
          <a:endParaRPr lang="en-IN"/>
        </a:p>
      </dgm:t>
    </dgm:pt>
    <dgm:pt modelId="{0BDE44BF-3BB8-4A91-AEA7-5C5BCC3E452C}" type="parTrans" cxnId="{0BDB2602-BF1B-461E-A7B8-F4026BFDDBAD}">
      <dgm:prSet/>
      <dgm:spPr/>
      <dgm:t>
        <a:bodyPr/>
        <a:lstStyle/>
        <a:p>
          <a:endParaRPr lang="en-IN"/>
        </a:p>
      </dgm:t>
    </dgm:pt>
    <dgm:pt modelId="{A8420EBA-CF67-4D92-BDB8-D1FF4500E100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30-04-22</a:t>
          </a:r>
        </a:p>
      </dgm:t>
    </dgm:pt>
    <dgm:pt modelId="{523155B7-9FE5-45F2-8182-E5148E89F1FF}" type="parTrans" cxnId="{DA2099FB-DF98-4855-8553-017C8BAA150C}">
      <dgm:prSet/>
      <dgm:spPr/>
      <dgm:t>
        <a:bodyPr/>
        <a:lstStyle/>
        <a:p>
          <a:endParaRPr lang="en-IN"/>
        </a:p>
      </dgm:t>
    </dgm:pt>
    <dgm:pt modelId="{B40D0F4E-6D0A-4116-95CA-62344D5BC644}" type="sibTrans" cxnId="{DA2099FB-DF98-4855-8553-017C8BAA150C}">
      <dgm:prSet/>
      <dgm:spPr/>
      <dgm:t>
        <a:bodyPr/>
        <a:lstStyle/>
        <a:p>
          <a:endParaRPr lang="en-IN"/>
        </a:p>
      </dgm:t>
    </dgm:pt>
    <dgm:pt modelId="{70D9F381-0988-4787-BD68-43DBA7F2E754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15-05-22</a:t>
          </a:r>
        </a:p>
      </dgm:t>
    </dgm:pt>
    <dgm:pt modelId="{58A83C6A-F640-430D-94CA-A2C8CC427A91}" type="parTrans" cxnId="{83B9629F-2B80-4C60-AED8-ECD37EE7F272}">
      <dgm:prSet/>
      <dgm:spPr/>
      <dgm:t>
        <a:bodyPr/>
        <a:lstStyle/>
        <a:p>
          <a:endParaRPr lang="en-IN"/>
        </a:p>
      </dgm:t>
    </dgm:pt>
    <dgm:pt modelId="{BF0E50F9-DD59-4487-BCD7-CF5E4CE21E63}" type="sibTrans" cxnId="{83B9629F-2B80-4C60-AED8-ECD37EE7F272}">
      <dgm:prSet/>
      <dgm:spPr/>
      <dgm:t>
        <a:bodyPr/>
        <a:lstStyle/>
        <a:p>
          <a:endParaRPr lang="en-IN"/>
        </a:p>
      </dgm:t>
    </dgm:pt>
    <dgm:pt modelId="{20D1EEC1-C5A5-4759-97C8-713600656B7D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Preparing </a:t>
          </a:r>
          <a:r>
            <a:rPr lang="en-IN">
              <a:latin typeface="Comic Sans MS" panose="030F0702030302020204" pitchFamily="66" charset="0"/>
            </a:rPr>
            <a:t>with base papers</a:t>
          </a:r>
          <a:endParaRPr lang="en-IN" dirty="0">
            <a:latin typeface="Comic Sans MS" panose="030F0702030302020204" pitchFamily="66" charset="0"/>
          </a:endParaRPr>
        </a:p>
      </dgm:t>
    </dgm:pt>
    <dgm:pt modelId="{E4CEE103-2FF3-4A9A-BEDF-752E042D4A55}" type="parTrans" cxnId="{690EC077-77C9-4577-919E-A5F616DF2B90}">
      <dgm:prSet/>
      <dgm:spPr/>
      <dgm:t>
        <a:bodyPr/>
        <a:lstStyle/>
        <a:p>
          <a:endParaRPr lang="en-IN"/>
        </a:p>
      </dgm:t>
    </dgm:pt>
    <dgm:pt modelId="{DF0D115A-765A-4163-A2CA-B1454E7DB079}" type="sibTrans" cxnId="{690EC077-77C9-4577-919E-A5F616DF2B90}">
      <dgm:prSet/>
      <dgm:spPr/>
      <dgm:t>
        <a:bodyPr/>
        <a:lstStyle/>
        <a:p>
          <a:endParaRPr lang="en-IN"/>
        </a:p>
      </dgm:t>
    </dgm:pt>
    <dgm:pt modelId="{93C232C3-B69E-41FF-AF91-BCF21A149E8B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Ordered Equipment</a:t>
          </a:r>
        </a:p>
      </dgm:t>
    </dgm:pt>
    <dgm:pt modelId="{6F0F05C9-538C-499B-8397-DC65CFA5CCFF}" type="parTrans" cxnId="{B7260B14-C56B-4F69-B5AC-793826446EF3}">
      <dgm:prSet/>
      <dgm:spPr/>
      <dgm:t>
        <a:bodyPr/>
        <a:lstStyle/>
        <a:p>
          <a:endParaRPr lang="en-IN"/>
        </a:p>
      </dgm:t>
    </dgm:pt>
    <dgm:pt modelId="{CC1D5088-7C3D-4557-8375-ADDB40C596A1}" type="sibTrans" cxnId="{B7260B14-C56B-4F69-B5AC-793826446EF3}">
      <dgm:prSet/>
      <dgm:spPr/>
      <dgm:t>
        <a:bodyPr/>
        <a:lstStyle/>
        <a:p>
          <a:endParaRPr lang="en-IN"/>
        </a:p>
      </dgm:t>
    </dgm:pt>
    <dgm:pt modelId="{9D08572E-227F-4459-9E61-3021EC9AB1A4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10-05-22</a:t>
          </a:r>
        </a:p>
      </dgm:t>
    </dgm:pt>
    <dgm:pt modelId="{B0F42323-27F7-4E18-8EE6-5E48F0B08E0B}" type="parTrans" cxnId="{57674D57-3384-4DA6-AD47-B54B386CD688}">
      <dgm:prSet/>
      <dgm:spPr/>
      <dgm:t>
        <a:bodyPr/>
        <a:lstStyle/>
        <a:p>
          <a:endParaRPr lang="en-IN"/>
        </a:p>
      </dgm:t>
    </dgm:pt>
    <dgm:pt modelId="{69363444-A0C9-4622-AAEC-6F851524BBA7}" type="sibTrans" cxnId="{57674D57-3384-4DA6-AD47-B54B386CD688}">
      <dgm:prSet/>
      <dgm:spPr/>
      <dgm:t>
        <a:bodyPr/>
        <a:lstStyle/>
        <a:p>
          <a:endParaRPr lang="en-IN"/>
        </a:p>
      </dgm:t>
    </dgm:pt>
    <dgm:pt modelId="{B331E7B9-8777-4C06-AF0A-FE13F647C3AC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19-05-22</a:t>
          </a:r>
        </a:p>
      </dgm:t>
    </dgm:pt>
    <dgm:pt modelId="{CE1207B3-7957-4E35-8A12-ED9AC7010FCE}" type="parTrans" cxnId="{E7F5732B-9670-48A1-B1E9-A4C42338DE4D}">
      <dgm:prSet/>
      <dgm:spPr/>
      <dgm:t>
        <a:bodyPr/>
        <a:lstStyle/>
        <a:p>
          <a:endParaRPr lang="en-IN"/>
        </a:p>
      </dgm:t>
    </dgm:pt>
    <dgm:pt modelId="{DB4BED58-C50D-4DB2-8EEE-ED7619883F03}" type="sibTrans" cxnId="{E7F5732B-9670-48A1-B1E9-A4C42338DE4D}">
      <dgm:prSet/>
      <dgm:spPr/>
      <dgm:t>
        <a:bodyPr/>
        <a:lstStyle/>
        <a:p>
          <a:endParaRPr lang="en-IN"/>
        </a:p>
      </dgm:t>
    </dgm:pt>
    <dgm:pt modelId="{F57A0E12-D865-46AA-8984-830D1BF6F6CC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Scrum meeting 2</a:t>
          </a:r>
        </a:p>
      </dgm:t>
    </dgm:pt>
    <dgm:pt modelId="{A6AE2F98-2B45-4995-B3DF-D8C023F2F40E}" type="parTrans" cxnId="{489D893C-D930-4244-9737-03B6DE67D63F}">
      <dgm:prSet/>
      <dgm:spPr/>
      <dgm:t>
        <a:bodyPr/>
        <a:lstStyle/>
        <a:p>
          <a:endParaRPr lang="en-IN"/>
        </a:p>
      </dgm:t>
    </dgm:pt>
    <dgm:pt modelId="{184B94F4-F3E9-4607-AA97-9FCAAC2A2D82}" type="sibTrans" cxnId="{489D893C-D930-4244-9737-03B6DE67D63F}">
      <dgm:prSet/>
      <dgm:spPr/>
      <dgm:t>
        <a:bodyPr/>
        <a:lstStyle/>
        <a:p>
          <a:endParaRPr lang="en-IN"/>
        </a:p>
      </dgm:t>
    </dgm:pt>
    <dgm:pt modelId="{88B058BF-8E27-4155-94AE-480BCA2ED9AD}">
      <dgm:prSet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21-05-22</a:t>
          </a:r>
        </a:p>
      </dgm:t>
    </dgm:pt>
    <dgm:pt modelId="{FA61C789-420E-4EE9-ACC1-78AB5D59A65E}" type="parTrans" cxnId="{54865C3C-71BE-45E2-A79E-EE10C905C1E3}">
      <dgm:prSet/>
      <dgm:spPr/>
      <dgm:t>
        <a:bodyPr/>
        <a:lstStyle/>
        <a:p>
          <a:endParaRPr lang="en-IN"/>
        </a:p>
      </dgm:t>
    </dgm:pt>
    <dgm:pt modelId="{7AE25CB8-1526-436E-9414-19E418D177EB}" type="sibTrans" cxnId="{54865C3C-71BE-45E2-A79E-EE10C905C1E3}">
      <dgm:prSet/>
      <dgm:spPr/>
      <dgm:t>
        <a:bodyPr/>
        <a:lstStyle/>
        <a:p>
          <a:endParaRPr lang="en-IN"/>
        </a:p>
      </dgm:t>
    </dgm:pt>
    <dgm:pt modelId="{711E9CA6-3DA0-4E24-AB0E-B534AA5581FF}" type="pres">
      <dgm:prSet presAssocID="{92EAE107-621B-44CE-BE24-D11F9E0933FC}" presName="diagram" presStyleCnt="0">
        <dgm:presLayoutVars>
          <dgm:dir/>
          <dgm:resizeHandles val="exact"/>
        </dgm:presLayoutVars>
      </dgm:prSet>
      <dgm:spPr/>
    </dgm:pt>
    <dgm:pt modelId="{582C92B3-4393-4F70-AC38-89AEADE58618}" type="pres">
      <dgm:prSet presAssocID="{1EAB85B6-287D-4FA0-8657-D9140C9B7AB7}" presName="node" presStyleLbl="node1" presStyleIdx="0" presStyleCnt="8">
        <dgm:presLayoutVars>
          <dgm:bulletEnabled val="1"/>
        </dgm:presLayoutVars>
      </dgm:prSet>
      <dgm:spPr/>
    </dgm:pt>
    <dgm:pt modelId="{F1A6CC94-DA2B-4CD2-ABA8-3877BECA6C28}" type="pres">
      <dgm:prSet presAssocID="{A01CCD83-82D9-46F7-B434-FF2C25BD52CE}" presName="sibTrans" presStyleLbl="sibTrans2D1" presStyleIdx="0" presStyleCnt="7"/>
      <dgm:spPr/>
    </dgm:pt>
    <dgm:pt modelId="{E16F1621-6BEF-4B86-9267-9C347A43A2A8}" type="pres">
      <dgm:prSet presAssocID="{A01CCD83-82D9-46F7-B434-FF2C25BD52CE}" presName="connectorText" presStyleLbl="sibTrans2D1" presStyleIdx="0" presStyleCnt="7"/>
      <dgm:spPr/>
    </dgm:pt>
    <dgm:pt modelId="{C618ED88-151D-44EF-956B-E628E2272A80}" type="pres">
      <dgm:prSet presAssocID="{7779CF70-019D-4504-85EE-B9ADEAC51505}" presName="node" presStyleLbl="node1" presStyleIdx="1" presStyleCnt="8">
        <dgm:presLayoutVars>
          <dgm:bulletEnabled val="1"/>
        </dgm:presLayoutVars>
      </dgm:prSet>
      <dgm:spPr/>
    </dgm:pt>
    <dgm:pt modelId="{B99A3E26-279A-406D-8A7D-B84D69A0722A}" type="pres">
      <dgm:prSet presAssocID="{E3BAEAA5-95C4-4910-809D-93DCF8BEB2C5}" presName="sibTrans" presStyleLbl="sibTrans2D1" presStyleIdx="1" presStyleCnt="7"/>
      <dgm:spPr/>
    </dgm:pt>
    <dgm:pt modelId="{4BB68180-5441-49AC-BB6F-A05386FCE513}" type="pres">
      <dgm:prSet presAssocID="{E3BAEAA5-95C4-4910-809D-93DCF8BEB2C5}" presName="connectorText" presStyleLbl="sibTrans2D1" presStyleIdx="1" presStyleCnt="7"/>
      <dgm:spPr/>
    </dgm:pt>
    <dgm:pt modelId="{077BC34C-447A-4F1C-BDF9-158F1E4E18B9}" type="pres">
      <dgm:prSet presAssocID="{CF593821-0AE4-4817-B411-B467676EA20E}" presName="node" presStyleLbl="node1" presStyleIdx="2" presStyleCnt="8">
        <dgm:presLayoutVars>
          <dgm:bulletEnabled val="1"/>
        </dgm:presLayoutVars>
      </dgm:prSet>
      <dgm:spPr/>
    </dgm:pt>
    <dgm:pt modelId="{C4B26799-A664-4289-8946-A12735BF2470}" type="pres">
      <dgm:prSet presAssocID="{8624E177-BCED-4861-A5B3-599437D8D6DE}" presName="sibTrans" presStyleLbl="sibTrans2D1" presStyleIdx="2" presStyleCnt="7"/>
      <dgm:spPr/>
    </dgm:pt>
    <dgm:pt modelId="{F8B1216C-DD58-4987-BADE-B958654F4E4C}" type="pres">
      <dgm:prSet presAssocID="{8624E177-BCED-4861-A5B3-599437D8D6DE}" presName="connectorText" presStyleLbl="sibTrans2D1" presStyleIdx="2" presStyleCnt="7"/>
      <dgm:spPr/>
    </dgm:pt>
    <dgm:pt modelId="{A0FD1FC6-198D-48CE-98C4-B999567133DC}" type="pres">
      <dgm:prSet presAssocID="{33BF735C-F334-4C6A-ABD7-F1CBA77A77D4}" presName="node" presStyleLbl="node1" presStyleIdx="3" presStyleCnt="8">
        <dgm:presLayoutVars>
          <dgm:bulletEnabled val="1"/>
        </dgm:presLayoutVars>
      </dgm:prSet>
      <dgm:spPr/>
    </dgm:pt>
    <dgm:pt modelId="{EC352BAF-3786-423F-AB34-78D6DA08C205}" type="pres">
      <dgm:prSet presAssocID="{E8370036-0386-4BC8-8CB4-EA4FA77CE573}" presName="sibTrans" presStyleLbl="sibTrans2D1" presStyleIdx="3" presStyleCnt="7"/>
      <dgm:spPr/>
    </dgm:pt>
    <dgm:pt modelId="{6ACD4B69-2365-4204-AC19-FA5813B2BFA9}" type="pres">
      <dgm:prSet presAssocID="{E8370036-0386-4BC8-8CB4-EA4FA77CE573}" presName="connectorText" presStyleLbl="sibTrans2D1" presStyleIdx="3" presStyleCnt="7"/>
      <dgm:spPr/>
    </dgm:pt>
    <dgm:pt modelId="{119A2DFC-39AC-4C61-B7FC-7578ECD2E131}" type="pres">
      <dgm:prSet presAssocID="{93C232C3-B69E-41FF-AF91-BCF21A149E8B}" presName="node" presStyleLbl="node1" presStyleIdx="4" presStyleCnt="8">
        <dgm:presLayoutVars>
          <dgm:bulletEnabled val="1"/>
        </dgm:presLayoutVars>
      </dgm:prSet>
      <dgm:spPr/>
    </dgm:pt>
    <dgm:pt modelId="{80954A44-FA25-4FE3-8F6E-60415D89EE62}" type="pres">
      <dgm:prSet presAssocID="{CC1D5088-7C3D-4557-8375-ADDB40C596A1}" presName="sibTrans" presStyleLbl="sibTrans2D1" presStyleIdx="4" presStyleCnt="7"/>
      <dgm:spPr/>
    </dgm:pt>
    <dgm:pt modelId="{68B94F8F-5A28-4BAE-BEE2-8923888FFCE3}" type="pres">
      <dgm:prSet presAssocID="{CC1D5088-7C3D-4557-8375-ADDB40C596A1}" presName="connectorText" presStyleLbl="sibTrans2D1" presStyleIdx="4" presStyleCnt="7"/>
      <dgm:spPr/>
    </dgm:pt>
    <dgm:pt modelId="{C66F723D-EC49-45B5-80C3-015CD1AD1C1F}" type="pres">
      <dgm:prSet presAssocID="{852BB8C7-A3A0-4C79-9E79-638F926E7C27}" presName="node" presStyleLbl="node1" presStyleIdx="5" presStyleCnt="8">
        <dgm:presLayoutVars>
          <dgm:bulletEnabled val="1"/>
        </dgm:presLayoutVars>
      </dgm:prSet>
      <dgm:spPr/>
    </dgm:pt>
    <dgm:pt modelId="{5B41E900-D119-40E0-AC33-55B7F8C72D0D}" type="pres">
      <dgm:prSet presAssocID="{46DC0985-F1E9-4A7F-8280-0F145214E133}" presName="sibTrans" presStyleLbl="sibTrans2D1" presStyleIdx="5" presStyleCnt="7"/>
      <dgm:spPr/>
    </dgm:pt>
    <dgm:pt modelId="{051B4C55-1D3D-4090-89E7-002A87B42830}" type="pres">
      <dgm:prSet presAssocID="{46DC0985-F1E9-4A7F-8280-0F145214E133}" presName="connectorText" presStyleLbl="sibTrans2D1" presStyleIdx="5" presStyleCnt="7"/>
      <dgm:spPr/>
    </dgm:pt>
    <dgm:pt modelId="{279A05C1-8B5B-4FE0-8519-0F124A7FE4F4}" type="pres">
      <dgm:prSet presAssocID="{20D1EEC1-C5A5-4759-97C8-713600656B7D}" presName="node" presStyleLbl="node1" presStyleIdx="6" presStyleCnt="8">
        <dgm:presLayoutVars>
          <dgm:bulletEnabled val="1"/>
        </dgm:presLayoutVars>
      </dgm:prSet>
      <dgm:spPr/>
    </dgm:pt>
    <dgm:pt modelId="{AF5BA647-1634-4E07-97F2-46ACCE789619}" type="pres">
      <dgm:prSet presAssocID="{DF0D115A-765A-4163-A2CA-B1454E7DB079}" presName="sibTrans" presStyleLbl="sibTrans2D1" presStyleIdx="6" presStyleCnt="7"/>
      <dgm:spPr/>
    </dgm:pt>
    <dgm:pt modelId="{FCB079EA-0F69-411E-8F92-068CBC544B9F}" type="pres">
      <dgm:prSet presAssocID="{DF0D115A-765A-4163-A2CA-B1454E7DB079}" presName="connectorText" presStyleLbl="sibTrans2D1" presStyleIdx="6" presStyleCnt="7"/>
      <dgm:spPr/>
    </dgm:pt>
    <dgm:pt modelId="{C1E01B6F-131B-44F2-9470-D8F78E64211E}" type="pres">
      <dgm:prSet presAssocID="{F57A0E12-D865-46AA-8984-830D1BF6F6CC}" presName="node" presStyleLbl="node1" presStyleIdx="7" presStyleCnt="8">
        <dgm:presLayoutVars>
          <dgm:bulletEnabled val="1"/>
        </dgm:presLayoutVars>
      </dgm:prSet>
      <dgm:spPr/>
    </dgm:pt>
  </dgm:ptLst>
  <dgm:cxnLst>
    <dgm:cxn modelId="{0BDB2602-BF1B-461E-A7B8-F4026BFDDBAD}" srcId="{CF593821-0AE4-4817-B411-B467676EA20E}" destId="{A01888D3-251D-46CA-B307-3C8E66E90329}" srcOrd="0" destOrd="0" parTransId="{0BDE44BF-3BB8-4A91-AEA7-5C5BCC3E452C}" sibTransId="{EEBA81CE-3F34-4838-A5A7-180290E9140C}"/>
    <dgm:cxn modelId="{C9EA450D-BDC3-42FC-B686-B6E0383117DD}" type="presOf" srcId="{E8370036-0386-4BC8-8CB4-EA4FA77CE573}" destId="{EC352BAF-3786-423F-AB34-78D6DA08C205}" srcOrd="0" destOrd="0" presId="urn:microsoft.com/office/officeart/2005/8/layout/process5"/>
    <dgm:cxn modelId="{71690F0E-D606-4DA5-94F3-B386A3A4A92C}" type="presOf" srcId="{A01888D3-251D-46CA-B307-3C8E66E90329}" destId="{077BC34C-447A-4F1C-BDF9-158F1E4E18B9}" srcOrd="0" destOrd="1" presId="urn:microsoft.com/office/officeart/2005/8/layout/process5"/>
    <dgm:cxn modelId="{89CED80E-1435-4D97-9C8E-CFD3D9D31723}" type="presOf" srcId="{46DC0985-F1E9-4A7F-8280-0F145214E133}" destId="{5B41E900-D119-40E0-AC33-55B7F8C72D0D}" srcOrd="0" destOrd="0" presId="urn:microsoft.com/office/officeart/2005/8/layout/process5"/>
    <dgm:cxn modelId="{B7260B14-C56B-4F69-B5AC-793826446EF3}" srcId="{92EAE107-621B-44CE-BE24-D11F9E0933FC}" destId="{93C232C3-B69E-41FF-AF91-BCF21A149E8B}" srcOrd="4" destOrd="0" parTransId="{6F0F05C9-538C-499B-8397-DC65CFA5CCFF}" sibTransId="{CC1D5088-7C3D-4557-8375-ADDB40C596A1}"/>
    <dgm:cxn modelId="{6EEB5E1A-89A4-49CF-BC29-A73FDD04250A}" type="presOf" srcId="{DF0D115A-765A-4163-A2CA-B1454E7DB079}" destId="{AF5BA647-1634-4E07-97F2-46ACCE789619}" srcOrd="0" destOrd="0" presId="urn:microsoft.com/office/officeart/2005/8/layout/process5"/>
    <dgm:cxn modelId="{F622751B-221F-4B4C-90B1-535607CB08B5}" type="presOf" srcId="{9D08572E-227F-4459-9E61-3021EC9AB1A4}" destId="{119A2DFC-39AC-4C61-B7FC-7578ECD2E131}" srcOrd="0" destOrd="1" presId="urn:microsoft.com/office/officeart/2005/8/layout/process5"/>
    <dgm:cxn modelId="{5786F123-A270-4511-99D7-A2C9A3D42D26}" srcId="{92EAE107-621B-44CE-BE24-D11F9E0933FC}" destId="{7779CF70-019D-4504-85EE-B9ADEAC51505}" srcOrd="1" destOrd="0" parTransId="{CB73EFD1-CB99-4885-8348-43FA5619D6BB}" sibTransId="{E3BAEAA5-95C4-4910-809D-93DCF8BEB2C5}"/>
    <dgm:cxn modelId="{E7F5732B-9670-48A1-B1E9-A4C42338DE4D}" srcId="{20D1EEC1-C5A5-4759-97C8-713600656B7D}" destId="{B331E7B9-8777-4C06-AF0A-FE13F647C3AC}" srcOrd="0" destOrd="0" parTransId="{CE1207B3-7957-4E35-8A12-ED9AC7010FCE}" sibTransId="{DB4BED58-C50D-4DB2-8EEE-ED7619883F03}"/>
    <dgm:cxn modelId="{BF9A7235-4054-4A0F-A996-85F769BAB62D}" type="presOf" srcId="{DF0D115A-765A-4163-A2CA-B1454E7DB079}" destId="{FCB079EA-0F69-411E-8F92-068CBC544B9F}" srcOrd="1" destOrd="0" presId="urn:microsoft.com/office/officeart/2005/8/layout/process5"/>
    <dgm:cxn modelId="{1A7EBC35-15EC-4EBC-90ED-2C458B7BE7F2}" srcId="{92EAE107-621B-44CE-BE24-D11F9E0933FC}" destId="{CF593821-0AE4-4817-B411-B467676EA20E}" srcOrd="2" destOrd="0" parTransId="{E26C53E1-A560-4C25-9DB8-D386E7CD3C73}" sibTransId="{8624E177-BCED-4861-A5B3-599437D8D6DE}"/>
    <dgm:cxn modelId="{54865C3C-71BE-45E2-A79E-EE10C905C1E3}" srcId="{F57A0E12-D865-46AA-8984-830D1BF6F6CC}" destId="{88B058BF-8E27-4155-94AE-480BCA2ED9AD}" srcOrd="0" destOrd="0" parTransId="{FA61C789-420E-4EE9-ACC1-78AB5D59A65E}" sibTransId="{7AE25CB8-1526-436E-9414-19E418D177EB}"/>
    <dgm:cxn modelId="{489D893C-D930-4244-9737-03B6DE67D63F}" srcId="{92EAE107-621B-44CE-BE24-D11F9E0933FC}" destId="{F57A0E12-D865-46AA-8984-830D1BF6F6CC}" srcOrd="7" destOrd="0" parTransId="{A6AE2F98-2B45-4995-B3DF-D8C023F2F40E}" sibTransId="{184B94F4-F3E9-4607-AA97-9FCAAC2A2D82}"/>
    <dgm:cxn modelId="{5FE4D23C-4E9A-4696-AA39-25859C03185B}" type="presOf" srcId="{CC1D5088-7C3D-4557-8375-ADDB40C596A1}" destId="{80954A44-FA25-4FE3-8F6E-60415D89EE62}" srcOrd="0" destOrd="0" presId="urn:microsoft.com/office/officeart/2005/8/layout/process5"/>
    <dgm:cxn modelId="{4FCBBC3F-52E4-4B5C-873F-195C24E75417}" type="presOf" srcId="{7779CF70-019D-4504-85EE-B9ADEAC51505}" destId="{C618ED88-151D-44EF-956B-E628E2272A80}" srcOrd="0" destOrd="0" presId="urn:microsoft.com/office/officeart/2005/8/layout/process5"/>
    <dgm:cxn modelId="{38F92F45-E830-4AAC-90D2-24098FF48744}" type="presOf" srcId="{1EAB85B6-287D-4FA0-8657-D9140C9B7AB7}" destId="{582C92B3-4393-4F70-AC38-89AEADE58618}" srcOrd="0" destOrd="0" presId="urn:microsoft.com/office/officeart/2005/8/layout/process5"/>
    <dgm:cxn modelId="{8E6F1446-309C-4AEB-8994-02AC78C7BDDA}" type="presOf" srcId="{CF593821-0AE4-4817-B411-B467676EA20E}" destId="{077BC34C-447A-4F1C-BDF9-158F1E4E18B9}" srcOrd="0" destOrd="0" presId="urn:microsoft.com/office/officeart/2005/8/layout/process5"/>
    <dgm:cxn modelId="{F9C4B466-FA06-4337-B92B-F5EF259B3771}" type="presOf" srcId="{B4DADDE0-3275-427E-A34D-F26F1958A36B}" destId="{582C92B3-4393-4F70-AC38-89AEADE58618}" srcOrd="0" destOrd="1" presId="urn:microsoft.com/office/officeart/2005/8/layout/process5"/>
    <dgm:cxn modelId="{C445E766-BA50-4B58-8E36-1A36AAF45147}" type="presOf" srcId="{93C232C3-B69E-41FF-AF91-BCF21A149E8B}" destId="{119A2DFC-39AC-4C61-B7FC-7578ECD2E131}" srcOrd="0" destOrd="0" presId="urn:microsoft.com/office/officeart/2005/8/layout/process5"/>
    <dgm:cxn modelId="{1CE5A347-300B-4148-BA37-08214A8FC86B}" type="presOf" srcId="{88B058BF-8E27-4155-94AE-480BCA2ED9AD}" destId="{C1E01B6F-131B-44F2-9470-D8F78E64211E}" srcOrd="0" destOrd="1" presId="urn:microsoft.com/office/officeart/2005/8/layout/process5"/>
    <dgm:cxn modelId="{18192E6D-66C9-411B-9B05-7BD0BAE4E753}" type="presOf" srcId="{46DC0985-F1E9-4A7F-8280-0F145214E133}" destId="{051B4C55-1D3D-4090-89E7-002A87B42830}" srcOrd="1" destOrd="0" presId="urn:microsoft.com/office/officeart/2005/8/layout/process5"/>
    <dgm:cxn modelId="{72FAA975-E8E1-4562-9DC8-FE253A1E31F0}" type="presOf" srcId="{E3BAEAA5-95C4-4910-809D-93DCF8BEB2C5}" destId="{B99A3E26-279A-406D-8A7D-B84D69A0722A}" srcOrd="0" destOrd="0" presId="urn:microsoft.com/office/officeart/2005/8/layout/process5"/>
    <dgm:cxn modelId="{57674D57-3384-4DA6-AD47-B54B386CD688}" srcId="{93C232C3-B69E-41FF-AF91-BCF21A149E8B}" destId="{9D08572E-227F-4459-9E61-3021EC9AB1A4}" srcOrd="0" destOrd="0" parTransId="{B0F42323-27F7-4E18-8EE6-5E48F0B08E0B}" sibTransId="{69363444-A0C9-4622-AAEC-6F851524BBA7}"/>
    <dgm:cxn modelId="{690EC077-77C9-4577-919E-A5F616DF2B90}" srcId="{92EAE107-621B-44CE-BE24-D11F9E0933FC}" destId="{20D1EEC1-C5A5-4759-97C8-713600656B7D}" srcOrd="6" destOrd="0" parTransId="{E4CEE103-2FF3-4A9A-BEDF-752E042D4A55}" sibTransId="{DF0D115A-765A-4163-A2CA-B1454E7DB079}"/>
    <dgm:cxn modelId="{CA752958-25D5-4EA9-8572-7D646A9F0C00}" srcId="{7779CF70-019D-4504-85EE-B9ADEAC51505}" destId="{8DAD7523-B252-44E1-95D8-6F93D4788B29}" srcOrd="0" destOrd="0" parTransId="{AEAF153C-558E-4A77-9A46-9AB5E09ADE91}" sibTransId="{5CC3D592-F720-40CB-8F11-ADF62A192441}"/>
    <dgm:cxn modelId="{817DD179-217B-4EEC-B120-F25FDB4B8256}" type="presOf" srcId="{852BB8C7-A3A0-4C79-9E79-638F926E7C27}" destId="{C66F723D-EC49-45B5-80C3-015CD1AD1C1F}" srcOrd="0" destOrd="0" presId="urn:microsoft.com/office/officeart/2005/8/layout/process5"/>
    <dgm:cxn modelId="{5861A98B-C07A-4D62-9080-62748F61F545}" type="presOf" srcId="{E3BAEAA5-95C4-4910-809D-93DCF8BEB2C5}" destId="{4BB68180-5441-49AC-BB6F-A05386FCE513}" srcOrd="1" destOrd="0" presId="urn:microsoft.com/office/officeart/2005/8/layout/process5"/>
    <dgm:cxn modelId="{83B9629F-2B80-4C60-AED8-ECD37EE7F272}" srcId="{852BB8C7-A3A0-4C79-9E79-638F926E7C27}" destId="{70D9F381-0988-4787-BD68-43DBA7F2E754}" srcOrd="0" destOrd="0" parTransId="{58A83C6A-F640-430D-94CA-A2C8CC427A91}" sibTransId="{BF0E50F9-DD59-4487-BCD7-CF5E4CE21E63}"/>
    <dgm:cxn modelId="{98321FAD-4B6C-459B-B6F5-59542952C077}" type="presOf" srcId="{8624E177-BCED-4861-A5B3-599437D8D6DE}" destId="{C4B26799-A664-4289-8946-A12735BF2470}" srcOrd="0" destOrd="0" presId="urn:microsoft.com/office/officeart/2005/8/layout/process5"/>
    <dgm:cxn modelId="{996A10AF-5E17-4731-B5C5-AB2FF9BF1CB7}" type="presOf" srcId="{8624E177-BCED-4861-A5B3-599437D8D6DE}" destId="{F8B1216C-DD58-4987-BADE-B958654F4E4C}" srcOrd="1" destOrd="0" presId="urn:microsoft.com/office/officeart/2005/8/layout/process5"/>
    <dgm:cxn modelId="{169218B0-E1CE-4C64-BB3F-D1E12A6162F4}" type="presOf" srcId="{A01CCD83-82D9-46F7-B434-FF2C25BD52CE}" destId="{E16F1621-6BEF-4B86-9267-9C347A43A2A8}" srcOrd="1" destOrd="0" presId="urn:microsoft.com/office/officeart/2005/8/layout/process5"/>
    <dgm:cxn modelId="{582F26BB-4745-4675-B48F-15572907AC7A}" type="presOf" srcId="{F57A0E12-D865-46AA-8984-830D1BF6F6CC}" destId="{C1E01B6F-131B-44F2-9470-D8F78E64211E}" srcOrd="0" destOrd="0" presId="urn:microsoft.com/office/officeart/2005/8/layout/process5"/>
    <dgm:cxn modelId="{D4B89DC0-1E2F-46F3-B329-DDAFC299F49B}" type="presOf" srcId="{E8370036-0386-4BC8-8CB4-EA4FA77CE573}" destId="{6ACD4B69-2365-4204-AC19-FA5813B2BFA9}" srcOrd="1" destOrd="0" presId="urn:microsoft.com/office/officeart/2005/8/layout/process5"/>
    <dgm:cxn modelId="{10802AC3-4675-408D-8470-0AF58DD480B2}" type="presOf" srcId="{8DAD7523-B252-44E1-95D8-6F93D4788B29}" destId="{C618ED88-151D-44EF-956B-E628E2272A80}" srcOrd="0" destOrd="1" presId="urn:microsoft.com/office/officeart/2005/8/layout/process5"/>
    <dgm:cxn modelId="{E58E1BC8-E5C0-4CB3-98F6-66E02D0AFBFB}" type="presOf" srcId="{20D1EEC1-C5A5-4759-97C8-713600656B7D}" destId="{279A05C1-8B5B-4FE0-8519-0F124A7FE4F4}" srcOrd="0" destOrd="0" presId="urn:microsoft.com/office/officeart/2005/8/layout/process5"/>
    <dgm:cxn modelId="{1E9655C9-1866-40E4-B33F-5D0B6658F1CF}" type="presOf" srcId="{92EAE107-621B-44CE-BE24-D11F9E0933FC}" destId="{711E9CA6-3DA0-4E24-AB0E-B534AA5581FF}" srcOrd="0" destOrd="0" presId="urn:microsoft.com/office/officeart/2005/8/layout/process5"/>
    <dgm:cxn modelId="{7D2470CF-F07B-4A33-89CA-1E2F0F38916D}" type="presOf" srcId="{A8420EBA-CF67-4D92-BDB8-D1FF4500E100}" destId="{A0FD1FC6-198D-48CE-98C4-B999567133DC}" srcOrd="0" destOrd="1" presId="urn:microsoft.com/office/officeart/2005/8/layout/process5"/>
    <dgm:cxn modelId="{537B37D5-9938-4D2B-957E-33C47B14F530}" type="presOf" srcId="{70D9F381-0988-4787-BD68-43DBA7F2E754}" destId="{C66F723D-EC49-45B5-80C3-015CD1AD1C1F}" srcOrd="0" destOrd="1" presId="urn:microsoft.com/office/officeart/2005/8/layout/process5"/>
    <dgm:cxn modelId="{B2BFA6DC-3D73-41DE-9774-5FCB531D8677}" type="presOf" srcId="{CC1D5088-7C3D-4557-8375-ADDB40C596A1}" destId="{68B94F8F-5A28-4BAE-BEE2-8923888FFCE3}" srcOrd="1" destOrd="0" presId="urn:microsoft.com/office/officeart/2005/8/layout/process5"/>
    <dgm:cxn modelId="{D0E79ADD-5DEE-4226-AF9C-58D042EB111A}" srcId="{92EAE107-621B-44CE-BE24-D11F9E0933FC}" destId="{33BF735C-F334-4C6A-ABD7-F1CBA77A77D4}" srcOrd="3" destOrd="0" parTransId="{522211F4-042F-4B87-A08D-4C2C4BB0AC82}" sibTransId="{E8370036-0386-4BC8-8CB4-EA4FA77CE573}"/>
    <dgm:cxn modelId="{D782A0E7-7B7A-40EE-9CBC-22FE42003EFE}" type="presOf" srcId="{33BF735C-F334-4C6A-ABD7-F1CBA77A77D4}" destId="{A0FD1FC6-198D-48CE-98C4-B999567133DC}" srcOrd="0" destOrd="0" presId="urn:microsoft.com/office/officeart/2005/8/layout/process5"/>
    <dgm:cxn modelId="{0A1C02F0-31FD-476F-ABD0-350CD0988873}" type="presOf" srcId="{A01CCD83-82D9-46F7-B434-FF2C25BD52CE}" destId="{F1A6CC94-DA2B-4CD2-ABA8-3877BECA6C28}" srcOrd="0" destOrd="0" presId="urn:microsoft.com/office/officeart/2005/8/layout/process5"/>
    <dgm:cxn modelId="{7CEC25F0-684F-4397-8DDF-A659D11DCC61}" srcId="{92EAE107-621B-44CE-BE24-D11F9E0933FC}" destId="{852BB8C7-A3A0-4C79-9E79-638F926E7C27}" srcOrd="5" destOrd="0" parTransId="{FD74807B-E366-4BD8-A5A0-BE0409278368}" sibTransId="{46DC0985-F1E9-4A7F-8280-0F145214E133}"/>
    <dgm:cxn modelId="{EF41A5F0-769F-447D-B0BC-42D7C6A7DDC1}" type="presOf" srcId="{B331E7B9-8777-4C06-AF0A-FE13F647C3AC}" destId="{279A05C1-8B5B-4FE0-8519-0F124A7FE4F4}" srcOrd="0" destOrd="1" presId="urn:microsoft.com/office/officeart/2005/8/layout/process5"/>
    <dgm:cxn modelId="{B64D4AF6-A78D-4482-94C1-E9E9EFAD6972}" srcId="{92EAE107-621B-44CE-BE24-D11F9E0933FC}" destId="{1EAB85B6-287D-4FA0-8657-D9140C9B7AB7}" srcOrd="0" destOrd="0" parTransId="{E90E9165-1501-47F1-B3AE-1766E80386A9}" sibTransId="{A01CCD83-82D9-46F7-B434-FF2C25BD52CE}"/>
    <dgm:cxn modelId="{DA2099FB-DF98-4855-8553-017C8BAA150C}" srcId="{33BF735C-F334-4C6A-ABD7-F1CBA77A77D4}" destId="{A8420EBA-CF67-4D92-BDB8-D1FF4500E100}" srcOrd="0" destOrd="0" parTransId="{523155B7-9FE5-45F2-8182-E5148E89F1FF}" sibTransId="{B40D0F4E-6D0A-4116-95CA-62344D5BC644}"/>
    <dgm:cxn modelId="{9F2BE2FD-773B-43D5-AC3B-CDAC6B713F17}" srcId="{1EAB85B6-287D-4FA0-8657-D9140C9B7AB7}" destId="{B4DADDE0-3275-427E-A34D-F26F1958A36B}" srcOrd="0" destOrd="0" parTransId="{B2F38434-2A7C-4236-B628-88B5D6C06F17}" sibTransId="{4F16E81B-4F39-42D2-8CCE-9F73D1EDA2C3}"/>
    <dgm:cxn modelId="{5AFAC8B7-A630-4997-8BA5-51874579BE84}" type="presParOf" srcId="{711E9CA6-3DA0-4E24-AB0E-B534AA5581FF}" destId="{582C92B3-4393-4F70-AC38-89AEADE58618}" srcOrd="0" destOrd="0" presId="urn:microsoft.com/office/officeart/2005/8/layout/process5"/>
    <dgm:cxn modelId="{D3FE2428-FF97-4C68-87AC-476E6347AB61}" type="presParOf" srcId="{711E9CA6-3DA0-4E24-AB0E-B534AA5581FF}" destId="{F1A6CC94-DA2B-4CD2-ABA8-3877BECA6C28}" srcOrd="1" destOrd="0" presId="urn:microsoft.com/office/officeart/2005/8/layout/process5"/>
    <dgm:cxn modelId="{EE7C5DCF-2A15-4309-A560-3F7997241646}" type="presParOf" srcId="{F1A6CC94-DA2B-4CD2-ABA8-3877BECA6C28}" destId="{E16F1621-6BEF-4B86-9267-9C347A43A2A8}" srcOrd="0" destOrd="0" presId="urn:microsoft.com/office/officeart/2005/8/layout/process5"/>
    <dgm:cxn modelId="{397E8E2E-50D0-4743-8E52-5E56A4F29F2E}" type="presParOf" srcId="{711E9CA6-3DA0-4E24-AB0E-B534AA5581FF}" destId="{C618ED88-151D-44EF-956B-E628E2272A80}" srcOrd="2" destOrd="0" presId="urn:microsoft.com/office/officeart/2005/8/layout/process5"/>
    <dgm:cxn modelId="{78F9A059-710F-47A9-A2D1-FE4573043A52}" type="presParOf" srcId="{711E9CA6-3DA0-4E24-AB0E-B534AA5581FF}" destId="{B99A3E26-279A-406D-8A7D-B84D69A0722A}" srcOrd="3" destOrd="0" presId="urn:microsoft.com/office/officeart/2005/8/layout/process5"/>
    <dgm:cxn modelId="{A85E4E7E-DE77-46D8-838A-38501B0370E7}" type="presParOf" srcId="{B99A3E26-279A-406D-8A7D-B84D69A0722A}" destId="{4BB68180-5441-49AC-BB6F-A05386FCE513}" srcOrd="0" destOrd="0" presId="urn:microsoft.com/office/officeart/2005/8/layout/process5"/>
    <dgm:cxn modelId="{C21C6DF9-01B1-417B-9185-902676183EC8}" type="presParOf" srcId="{711E9CA6-3DA0-4E24-AB0E-B534AA5581FF}" destId="{077BC34C-447A-4F1C-BDF9-158F1E4E18B9}" srcOrd="4" destOrd="0" presId="urn:microsoft.com/office/officeart/2005/8/layout/process5"/>
    <dgm:cxn modelId="{BB11BB1D-357C-44E3-9AB0-97C6CB435702}" type="presParOf" srcId="{711E9CA6-3DA0-4E24-AB0E-B534AA5581FF}" destId="{C4B26799-A664-4289-8946-A12735BF2470}" srcOrd="5" destOrd="0" presId="urn:microsoft.com/office/officeart/2005/8/layout/process5"/>
    <dgm:cxn modelId="{0ED00D96-6171-496A-B014-CD2B919217A1}" type="presParOf" srcId="{C4B26799-A664-4289-8946-A12735BF2470}" destId="{F8B1216C-DD58-4987-BADE-B958654F4E4C}" srcOrd="0" destOrd="0" presId="urn:microsoft.com/office/officeart/2005/8/layout/process5"/>
    <dgm:cxn modelId="{5F84E8A7-21E9-4046-B12F-ED057D0092E4}" type="presParOf" srcId="{711E9CA6-3DA0-4E24-AB0E-B534AA5581FF}" destId="{A0FD1FC6-198D-48CE-98C4-B999567133DC}" srcOrd="6" destOrd="0" presId="urn:microsoft.com/office/officeart/2005/8/layout/process5"/>
    <dgm:cxn modelId="{2ABD98A0-4D36-4276-8E76-AF2C4A1060E2}" type="presParOf" srcId="{711E9CA6-3DA0-4E24-AB0E-B534AA5581FF}" destId="{EC352BAF-3786-423F-AB34-78D6DA08C205}" srcOrd="7" destOrd="0" presId="urn:microsoft.com/office/officeart/2005/8/layout/process5"/>
    <dgm:cxn modelId="{6112DDA3-B540-41C1-8962-B52A0F3FC41B}" type="presParOf" srcId="{EC352BAF-3786-423F-AB34-78D6DA08C205}" destId="{6ACD4B69-2365-4204-AC19-FA5813B2BFA9}" srcOrd="0" destOrd="0" presId="urn:microsoft.com/office/officeart/2005/8/layout/process5"/>
    <dgm:cxn modelId="{CAC85CCD-B249-4BCC-9D1B-9B6800753ACA}" type="presParOf" srcId="{711E9CA6-3DA0-4E24-AB0E-B534AA5581FF}" destId="{119A2DFC-39AC-4C61-B7FC-7578ECD2E131}" srcOrd="8" destOrd="0" presId="urn:microsoft.com/office/officeart/2005/8/layout/process5"/>
    <dgm:cxn modelId="{1B60026D-9120-496F-A58D-BCD83502899C}" type="presParOf" srcId="{711E9CA6-3DA0-4E24-AB0E-B534AA5581FF}" destId="{80954A44-FA25-4FE3-8F6E-60415D89EE62}" srcOrd="9" destOrd="0" presId="urn:microsoft.com/office/officeart/2005/8/layout/process5"/>
    <dgm:cxn modelId="{EC132878-04A6-4967-85B4-082DB6E55739}" type="presParOf" srcId="{80954A44-FA25-4FE3-8F6E-60415D89EE62}" destId="{68B94F8F-5A28-4BAE-BEE2-8923888FFCE3}" srcOrd="0" destOrd="0" presId="urn:microsoft.com/office/officeart/2005/8/layout/process5"/>
    <dgm:cxn modelId="{70872947-7FD5-4017-AEFA-FD3B5F8184BA}" type="presParOf" srcId="{711E9CA6-3DA0-4E24-AB0E-B534AA5581FF}" destId="{C66F723D-EC49-45B5-80C3-015CD1AD1C1F}" srcOrd="10" destOrd="0" presId="urn:microsoft.com/office/officeart/2005/8/layout/process5"/>
    <dgm:cxn modelId="{1DE78439-215D-44D9-94B8-4E48FECA2727}" type="presParOf" srcId="{711E9CA6-3DA0-4E24-AB0E-B534AA5581FF}" destId="{5B41E900-D119-40E0-AC33-55B7F8C72D0D}" srcOrd="11" destOrd="0" presId="urn:microsoft.com/office/officeart/2005/8/layout/process5"/>
    <dgm:cxn modelId="{6E63F2FE-7947-47B6-B310-82602DEA3261}" type="presParOf" srcId="{5B41E900-D119-40E0-AC33-55B7F8C72D0D}" destId="{051B4C55-1D3D-4090-89E7-002A87B42830}" srcOrd="0" destOrd="0" presId="urn:microsoft.com/office/officeart/2005/8/layout/process5"/>
    <dgm:cxn modelId="{B268430D-E18C-41E6-86C2-0F990FC332FB}" type="presParOf" srcId="{711E9CA6-3DA0-4E24-AB0E-B534AA5581FF}" destId="{279A05C1-8B5B-4FE0-8519-0F124A7FE4F4}" srcOrd="12" destOrd="0" presId="urn:microsoft.com/office/officeart/2005/8/layout/process5"/>
    <dgm:cxn modelId="{6B75FE9D-7215-4009-B862-7A51E3A2547D}" type="presParOf" srcId="{711E9CA6-3DA0-4E24-AB0E-B534AA5581FF}" destId="{AF5BA647-1634-4E07-97F2-46ACCE789619}" srcOrd="13" destOrd="0" presId="urn:microsoft.com/office/officeart/2005/8/layout/process5"/>
    <dgm:cxn modelId="{674B28EA-549B-4EF3-BE8B-3D4B24EB3F69}" type="presParOf" srcId="{AF5BA647-1634-4E07-97F2-46ACCE789619}" destId="{FCB079EA-0F69-411E-8F92-068CBC544B9F}" srcOrd="0" destOrd="0" presId="urn:microsoft.com/office/officeart/2005/8/layout/process5"/>
    <dgm:cxn modelId="{5A2654A6-E7A7-40D6-B4B6-FCFC426940EA}" type="presParOf" srcId="{711E9CA6-3DA0-4E24-AB0E-B534AA5581FF}" destId="{C1E01B6F-131B-44F2-9470-D8F78E64211E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E55345-C4BA-4032-A3AE-3509BCCA1A1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333F73-CBE8-4F9F-B3D9-C702CDF4608B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IN" sz="2400" dirty="0">
              <a:latin typeface="Comic Sans MS" panose="030F0702030302020204" pitchFamily="66" charset="0"/>
            </a:rPr>
            <a:t>Connections of devices with ESP32</a:t>
          </a:r>
          <a:endParaRPr lang="en-IN" sz="2400" dirty="0"/>
        </a:p>
      </dgm:t>
    </dgm:pt>
    <dgm:pt modelId="{FB2676A2-A37D-4983-B7F4-963EDD51A57E}" type="parTrans" cxnId="{D0A1B9B8-2F32-4A69-A8B4-2D8DB2D04234}">
      <dgm:prSet/>
      <dgm:spPr/>
      <dgm:t>
        <a:bodyPr/>
        <a:lstStyle/>
        <a:p>
          <a:endParaRPr lang="en-IN"/>
        </a:p>
      </dgm:t>
    </dgm:pt>
    <dgm:pt modelId="{8AD90CBF-6819-41FA-86C7-45E572EC5629}" type="sibTrans" cxnId="{D0A1B9B8-2F32-4A69-A8B4-2D8DB2D04234}">
      <dgm:prSet/>
      <dgm:spPr/>
      <dgm:t>
        <a:bodyPr/>
        <a:lstStyle/>
        <a:p>
          <a:endParaRPr lang="en-IN"/>
        </a:p>
      </dgm:t>
    </dgm:pt>
    <dgm:pt modelId="{926EC7B2-2D11-473C-90EF-84F032BCB793}">
      <dgm:prSet phldrT="[Text]"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2300" dirty="0">
              <a:latin typeface="Comic Sans MS" panose="030F0702030302020204" pitchFamily="66" charset="0"/>
            </a:rPr>
            <a:t>Preparing Programme for </a:t>
          </a:r>
        </a:p>
        <a:p>
          <a:pPr algn="l">
            <a:buFont typeface="+mj-lt"/>
            <a:buAutoNum type="arabicPeriod"/>
          </a:pPr>
          <a:r>
            <a:rPr lang="en-IN" sz="1800" dirty="0">
              <a:latin typeface="Comic Sans MS" panose="030F0702030302020204" pitchFamily="66" charset="0"/>
            </a:rPr>
            <a:t>Obstacle detection</a:t>
          </a:r>
        </a:p>
        <a:p>
          <a:pPr algn="l">
            <a:buFont typeface="+mj-lt"/>
            <a:buAutoNum type="arabicPeriod"/>
          </a:pPr>
          <a:r>
            <a:rPr lang="en-IN" sz="1800" dirty="0">
              <a:latin typeface="Comic Sans MS" panose="030F0702030302020204" pitchFamily="66" charset="0"/>
            </a:rPr>
            <a:t>Staircase detection</a:t>
          </a:r>
        </a:p>
        <a:p>
          <a:pPr algn="l">
            <a:buFont typeface="+mj-lt"/>
            <a:buAutoNum type="arabicPeriod"/>
          </a:pPr>
          <a:r>
            <a:rPr lang="en-IN" sz="1800" dirty="0">
              <a:latin typeface="Comic Sans MS" panose="030F0702030302020204" pitchFamily="66" charset="0"/>
            </a:rPr>
            <a:t>Water detection</a:t>
          </a:r>
          <a:endParaRPr lang="en-IN" sz="1800" dirty="0"/>
        </a:p>
      </dgm:t>
    </dgm:pt>
    <dgm:pt modelId="{4CD4E8A3-ADB1-46E5-BE2C-D76AC35D06C1}" type="parTrans" cxnId="{CBA95344-9689-4AC1-B51D-28DCA9C71A16}">
      <dgm:prSet/>
      <dgm:spPr/>
      <dgm:t>
        <a:bodyPr/>
        <a:lstStyle/>
        <a:p>
          <a:endParaRPr lang="en-IN"/>
        </a:p>
      </dgm:t>
    </dgm:pt>
    <dgm:pt modelId="{7AC8E5BA-8163-4258-BD6F-E8C40B386D12}" type="sibTrans" cxnId="{CBA95344-9689-4AC1-B51D-28DCA9C71A16}">
      <dgm:prSet/>
      <dgm:spPr/>
      <dgm:t>
        <a:bodyPr/>
        <a:lstStyle/>
        <a:p>
          <a:endParaRPr lang="en-IN"/>
        </a:p>
      </dgm:t>
    </dgm:pt>
    <dgm:pt modelId="{96813A1C-5BD3-4A2B-BBFA-F82C4BAB6B3D}">
      <dgm:prSet custT="1"/>
      <dgm:spPr/>
      <dgm:t>
        <a:bodyPr/>
        <a:lstStyle/>
        <a:p>
          <a:r>
            <a:rPr lang="en-IN" sz="2000" dirty="0">
              <a:latin typeface="Comic Sans MS" panose="030F0702030302020204" pitchFamily="66" charset="0"/>
            </a:rPr>
            <a:t>Developing new ideas for more integration of internet with the stick in cost effective manner. </a:t>
          </a:r>
          <a:endParaRPr lang="en-IN" sz="2000" dirty="0"/>
        </a:p>
      </dgm:t>
    </dgm:pt>
    <dgm:pt modelId="{4F4BB278-8FD4-48FD-B3EF-0F3DE8116940}" type="parTrans" cxnId="{89776737-4CBF-459D-94DF-A971E64928FD}">
      <dgm:prSet/>
      <dgm:spPr/>
      <dgm:t>
        <a:bodyPr/>
        <a:lstStyle/>
        <a:p>
          <a:endParaRPr lang="en-IN"/>
        </a:p>
      </dgm:t>
    </dgm:pt>
    <dgm:pt modelId="{A14AA52C-4BB8-420D-9C3C-5BDB389674C3}" type="sibTrans" cxnId="{89776737-4CBF-459D-94DF-A971E64928FD}">
      <dgm:prSet/>
      <dgm:spPr/>
      <dgm:t>
        <a:bodyPr/>
        <a:lstStyle/>
        <a:p>
          <a:endParaRPr lang="en-IN"/>
        </a:p>
      </dgm:t>
    </dgm:pt>
    <dgm:pt modelId="{F69C75E2-E3A5-4346-871D-F063885353DE}" type="pres">
      <dgm:prSet presAssocID="{BDE55345-C4BA-4032-A3AE-3509BCCA1A13}" presName="CompostProcess" presStyleCnt="0">
        <dgm:presLayoutVars>
          <dgm:dir/>
          <dgm:resizeHandles val="exact"/>
        </dgm:presLayoutVars>
      </dgm:prSet>
      <dgm:spPr/>
    </dgm:pt>
    <dgm:pt modelId="{4DC74F26-63E6-4AB2-9115-A06EB7E44784}" type="pres">
      <dgm:prSet presAssocID="{BDE55345-C4BA-4032-A3AE-3509BCCA1A13}" presName="arrow" presStyleLbl="bgShp" presStyleIdx="0" presStyleCnt="1"/>
      <dgm:spPr/>
    </dgm:pt>
    <dgm:pt modelId="{A31FE5CF-3175-42A2-842A-BE6FA48793BD}" type="pres">
      <dgm:prSet presAssocID="{BDE55345-C4BA-4032-A3AE-3509BCCA1A13}" presName="linearProcess" presStyleCnt="0"/>
      <dgm:spPr/>
    </dgm:pt>
    <dgm:pt modelId="{B44B27A3-0B9A-4A97-83D1-5E78F7C1A37A}" type="pres">
      <dgm:prSet presAssocID="{76333F73-CBE8-4F9F-B3D9-C702CDF4608B}" presName="textNode" presStyleLbl="node1" presStyleIdx="0" presStyleCnt="3">
        <dgm:presLayoutVars>
          <dgm:bulletEnabled val="1"/>
        </dgm:presLayoutVars>
      </dgm:prSet>
      <dgm:spPr/>
    </dgm:pt>
    <dgm:pt modelId="{FB96C3C7-9CE6-4BBA-ADCE-526912C0243F}" type="pres">
      <dgm:prSet presAssocID="{8AD90CBF-6819-41FA-86C7-45E572EC5629}" presName="sibTrans" presStyleCnt="0"/>
      <dgm:spPr/>
    </dgm:pt>
    <dgm:pt modelId="{C56D7A1E-E7BF-4A52-8F57-AE6F0ECED2D3}" type="pres">
      <dgm:prSet presAssocID="{926EC7B2-2D11-473C-90EF-84F032BCB793}" presName="textNode" presStyleLbl="node1" presStyleIdx="1" presStyleCnt="3">
        <dgm:presLayoutVars>
          <dgm:bulletEnabled val="1"/>
        </dgm:presLayoutVars>
      </dgm:prSet>
      <dgm:spPr/>
    </dgm:pt>
    <dgm:pt modelId="{612AC181-998A-47C8-AB2B-7406BDBC21F9}" type="pres">
      <dgm:prSet presAssocID="{7AC8E5BA-8163-4258-BD6F-E8C40B386D12}" presName="sibTrans" presStyleCnt="0"/>
      <dgm:spPr/>
    </dgm:pt>
    <dgm:pt modelId="{6E8146BC-30B3-4C33-BBB0-1B733E459B60}" type="pres">
      <dgm:prSet presAssocID="{96813A1C-5BD3-4A2B-BBFA-F82C4BAB6B3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9776737-4CBF-459D-94DF-A971E64928FD}" srcId="{BDE55345-C4BA-4032-A3AE-3509BCCA1A13}" destId="{96813A1C-5BD3-4A2B-BBFA-F82C4BAB6B3D}" srcOrd="2" destOrd="0" parTransId="{4F4BB278-8FD4-48FD-B3EF-0F3DE8116940}" sibTransId="{A14AA52C-4BB8-420D-9C3C-5BDB389674C3}"/>
    <dgm:cxn modelId="{97A4DA3D-C2FF-4EF2-B782-DEB1069FEE4A}" type="presOf" srcId="{926EC7B2-2D11-473C-90EF-84F032BCB793}" destId="{C56D7A1E-E7BF-4A52-8F57-AE6F0ECED2D3}" srcOrd="0" destOrd="0" presId="urn:microsoft.com/office/officeart/2005/8/layout/hProcess9"/>
    <dgm:cxn modelId="{CBA95344-9689-4AC1-B51D-28DCA9C71A16}" srcId="{BDE55345-C4BA-4032-A3AE-3509BCCA1A13}" destId="{926EC7B2-2D11-473C-90EF-84F032BCB793}" srcOrd="1" destOrd="0" parTransId="{4CD4E8A3-ADB1-46E5-BE2C-D76AC35D06C1}" sibTransId="{7AC8E5BA-8163-4258-BD6F-E8C40B386D12}"/>
    <dgm:cxn modelId="{0D86116E-6F5F-4F67-A5E1-C88E139CFD80}" type="presOf" srcId="{76333F73-CBE8-4F9F-B3D9-C702CDF4608B}" destId="{B44B27A3-0B9A-4A97-83D1-5E78F7C1A37A}" srcOrd="0" destOrd="0" presId="urn:microsoft.com/office/officeart/2005/8/layout/hProcess9"/>
    <dgm:cxn modelId="{00637E70-A50A-4788-AF7E-A2AE98B6D37C}" type="presOf" srcId="{96813A1C-5BD3-4A2B-BBFA-F82C4BAB6B3D}" destId="{6E8146BC-30B3-4C33-BBB0-1B733E459B60}" srcOrd="0" destOrd="0" presId="urn:microsoft.com/office/officeart/2005/8/layout/hProcess9"/>
    <dgm:cxn modelId="{81DF949C-0349-4E6A-B818-7605B227EE24}" type="presOf" srcId="{BDE55345-C4BA-4032-A3AE-3509BCCA1A13}" destId="{F69C75E2-E3A5-4346-871D-F063885353DE}" srcOrd="0" destOrd="0" presId="urn:microsoft.com/office/officeart/2005/8/layout/hProcess9"/>
    <dgm:cxn modelId="{D0A1B9B8-2F32-4A69-A8B4-2D8DB2D04234}" srcId="{BDE55345-C4BA-4032-A3AE-3509BCCA1A13}" destId="{76333F73-CBE8-4F9F-B3D9-C702CDF4608B}" srcOrd="0" destOrd="0" parTransId="{FB2676A2-A37D-4983-B7F4-963EDD51A57E}" sibTransId="{8AD90CBF-6819-41FA-86C7-45E572EC5629}"/>
    <dgm:cxn modelId="{A57627E7-EB96-4549-AA69-3A12BCEDDB9B}" type="presParOf" srcId="{F69C75E2-E3A5-4346-871D-F063885353DE}" destId="{4DC74F26-63E6-4AB2-9115-A06EB7E44784}" srcOrd="0" destOrd="0" presId="urn:microsoft.com/office/officeart/2005/8/layout/hProcess9"/>
    <dgm:cxn modelId="{2F5E3ACE-270C-4A7C-8353-C31394DFA6C1}" type="presParOf" srcId="{F69C75E2-E3A5-4346-871D-F063885353DE}" destId="{A31FE5CF-3175-42A2-842A-BE6FA48793BD}" srcOrd="1" destOrd="0" presId="urn:microsoft.com/office/officeart/2005/8/layout/hProcess9"/>
    <dgm:cxn modelId="{FD6D40FC-1D3B-4A85-BCC3-87E583E6FED2}" type="presParOf" srcId="{A31FE5CF-3175-42A2-842A-BE6FA48793BD}" destId="{B44B27A3-0B9A-4A97-83D1-5E78F7C1A37A}" srcOrd="0" destOrd="0" presId="urn:microsoft.com/office/officeart/2005/8/layout/hProcess9"/>
    <dgm:cxn modelId="{30FECC60-7804-465B-8968-AF9C00469982}" type="presParOf" srcId="{A31FE5CF-3175-42A2-842A-BE6FA48793BD}" destId="{FB96C3C7-9CE6-4BBA-ADCE-526912C0243F}" srcOrd="1" destOrd="0" presId="urn:microsoft.com/office/officeart/2005/8/layout/hProcess9"/>
    <dgm:cxn modelId="{F222D7BA-0C57-4B2C-987A-25D5BDFEFD35}" type="presParOf" srcId="{A31FE5CF-3175-42A2-842A-BE6FA48793BD}" destId="{C56D7A1E-E7BF-4A52-8F57-AE6F0ECED2D3}" srcOrd="2" destOrd="0" presId="urn:microsoft.com/office/officeart/2005/8/layout/hProcess9"/>
    <dgm:cxn modelId="{5FC1B395-E956-4C5D-B674-A1FE9F245C44}" type="presParOf" srcId="{A31FE5CF-3175-42A2-842A-BE6FA48793BD}" destId="{612AC181-998A-47C8-AB2B-7406BDBC21F9}" srcOrd="3" destOrd="0" presId="urn:microsoft.com/office/officeart/2005/8/layout/hProcess9"/>
    <dgm:cxn modelId="{63800524-8195-44B7-8E32-8E7396998261}" type="presParOf" srcId="{A31FE5CF-3175-42A2-842A-BE6FA48793BD}" destId="{6E8146BC-30B3-4C33-BBB0-1B733E459B6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C92B3-4393-4F70-AC38-89AEADE58618}">
      <dsp:nvSpPr>
        <dsp:cNvPr id="0" name=""/>
        <dsp:cNvSpPr/>
      </dsp:nvSpPr>
      <dsp:spPr>
        <a:xfrm>
          <a:off x="1308169" y="243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Topic Finalized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23-4-22</a:t>
          </a:r>
        </a:p>
      </dsp:txBody>
      <dsp:txXfrm>
        <a:off x="1344036" y="36110"/>
        <a:ext cx="1969273" cy="1152870"/>
      </dsp:txXfrm>
    </dsp:sp>
    <dsp:sp modelId="{F1A6CC94-DA2B-4CD2-ABA8-3877BECA6C28}">
      <dsp:nvSpPr>
        <dsp:cNvPr id="0" name=""/>
        <dsp:cNvSpPr/>
      </dsp:nvSpPr>
      <dsp:spPr>
        <a:xfrm>
          <a:off x="3528784" y="359460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3528784" y="460694"/>
        <a:ext cx="302885" cy="303701"/>
      </dsp:txXfrm>
    </dsp:sp>
    <dsp:sp modelId="{C618ED88-151D-44EF-956B-E628E2272A80}">
      <dsp:nvSpPr>
        <dsp:cNvPr id="0" name=""/>
        <dsp:cNvSpPr/>
      </dsp:nvSpPr>
      <dsp:spPr>
        <a:xfrm>
          <a:off x="4165578" y="243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Abstract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25-04-22</a:t>
          </a:r>
        </a:p>
      </dsp:txBody>
      <dsp:txXfrm>
        <a:off x="4201445" y="36110"/>
        <a:ext cx="1969273" cy="1152870"/>
      </dsp:txXfrm>
    </dsp:sp>
    <dsp:sp modelId="{B99A3E26-279A-406D-8A7D-B84D69A0722A}">
      <dsp:nvSpPr>
        <dsp:cNvPr id="0" name=""/>
        <dsp:cNvSpPr/>
      </dsp:nvSpPr>
      <dsp:spPr>
        <a:xfrm>
          <a:off x="6386194" y="359460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6386194" y="460694"/>
        <a:ext cx="302885" cy="303701"/>
      </dsp:txXfrm>
    </dsp:sp>
    <dsp:sp modelId="{077BC34C-447A-4F1C-BDF9-158F1E4E18B9}">
      <dsp:nvSpPr>
        <dsp:cNvPr id="0" name=""/>
        <dsp:cNvSpPr/>
      </dsp:nvSpPr>
      <dsp:spPr>
        <a:xfrm>
          <a:off x="7022988" y="243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Approval meeting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28-04-22</a:t>
          </a:r>
        </a:p>
      </dsp:txBody>
      <dsp:txXfrm>
        <a:off x="7058855" y="36110"/>
        <a:ext cx="1969273" cy="1152870"/>
      </dsp:txXfrm>
    </dsp:sp>
    <dsp:sp modelId="{C4B26799-A664-4289-8946-A12735BF2470}">
      <dsp:nvSpPr>
        <dsp:cNvPr id="0" name=""/>
        <dsp:cNvSpPr/>
      </dsp:nvSpPr>
      <dsp:spPr>
        <a:xfrm rot="5400000">
          <a:off x="7827145" y="1367718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7891641" y="1404456"/>
        <a:ext cx="303701" cy="302885"/>
      </dsp:txXfrm>
    </dsp:sp>
    <dsp:sp modelId="{A0FD1FC6-198D-48CE-98C4-B999567133DC}">
      <dsp:nvSpPr>
        <dsp:cNvPr id="0" name=""/>
        <dsp:cNvSpPr/>
      </dsp:nvSpPr>
      <dsp:spPr>
        <a:xfrm>
          <a:off x="7022988" y="2041250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Literature Survey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30-04-22</a:t>
          </a:r>
        </a:p>
      </dsp:txBody>
      <dsp:txXfrm>
        <a:off x="7058855" y="2077117"/>
        <a:ext cx="1969273" cy="1152870"/>
      </dsp:txXfrm>
    </dsp:sp>
    <dsp:sp modelId="{EC352BAF-3786-423F-AB34-78D6DA08C205}">
      <dsp:nvSpPr>
        <dsp:cNvPr id="0" name=""/>
        <dsp:cNvSpPr/>
      </dsp:nvSpPr>
      <dsp:spPr>
        <a:xfrm rot="10800000">
          <a:off x="6410686" y="2400467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10800000">
        <a:off x="6540494" y="2501701"/>
        <a:ext cx="302885" cy="303701"/>
      </dsp:txXfrm>
    </dsp:sp>
    <dsp:sp modelId="{119A2DFC-39AC-4C61-B7FC-7578ECD2E131}">
      <dsp:nvSpPr>
        <dsp:cNvPr id="0" name=""/>
        <dsp:cNvSpPr/>
      </dsp:nvSpPr>
      <dsp:spPr>
        <a:xfrm>
          <a:off x="4165578" y="2041250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Ordered Equipment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10-05-22</a:t>
          </a:r>
        </a:p>
      </dsp:txBody>
      <dsp:txXfrm>
        <a:off x="4201445" y="2077117"/>
        <a:ext cx="1969273" cy="1152870"/>
      </dsp:txXfrm>
    </dsp:sp>
    <dsp:sp modelId="{80954A44-FA25-4FE3-8F6E-60415D89EE62}">
      <dsp:nvSpPr>
        <dsp:cNvPr id="0" name=""/>
        <dsp:cNvSpPr/>
      </dsp:nvSpPr>
      <dsp:spPr>
        <a:xfrm rot="10800000">
          <a:off x="3553276" y="2400467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10800000">
        <a:off x="3683084" y="2501701"/>
        <a:ext cx="302885" cy="303701"/>
      </dsp:txXfrm>
    </dsp:sp>
    <dsp:sp modelId="{C66F723D-EC49-45B5-80C3-015CD1AD1C1F}">
      <dsp:nvSpPr>
        <dsp:cNvPr id="0" name=""/>
        <dsp:cNvSpPr/>
      </dsp:nvSpPr>
      <dsp:spPr>
        <a:xfrm>
          <a:off x="1308169" y="2041250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Scrum meeting 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15-05-22</a:t>
          </a:r>
        </a:p>
      </dsp:txBody>
      <dsp:txXfrm>
        <a:off x="1344036" y="2077117"/>
        <a:ext cx="1969273" cy="1152870"/>
      </dsp:txXfrm>
    </dsp:sp>
    <dsp:sp modelId="{5B41E900-D119-40E0-AC33-55B7F8C72D0D}">
      <dsp:nvSpPr>
        <dsp:cNvPr id="0" name=""/>
        <dsp:cNvSpPr/>
      </dsp:nvSpPr>
      <dsp:spPr>
        <a:xfrm rot="5400000">
          <a:off x="2112325" y="3408725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5400000">
        <a:off x="2176821" y="3445463"/>
        <a:ext cx="303701" cy="302885"/>
      </dsp:txXfrm>
    </dsp:sp>
    <dsp:sp modelId="{279A05C1-8B5B-4FE0-8519-0F124A7FE4F4}">
      <dsp:nvSpPr>
        <dsp:cNvPr id="0" name=""/>
        <dsp:cNvSpPr/>
      </dsp:nvSpPr>
      <dsp:spPr>
        <a:xfrm>
          <a:off x="1308169" y="4082257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Preparing </a:t>
          </a:r>
          <a:r>
            <a:rPr lang="en-IN" sz="1900" kern="1200">
              <a:latin typeface="Comic Sans MS" panose="030F0702030302020204" pitchFamily="66" charset="0"/>
            </a:rPr>
            <a:t>with base papers</a:t>
          </a:r>
          <a:endParaRPr lang="en-IN" sz="1900" kern="1200" dirty="0">
            <a:latin typeface="Comic Sans MS" panose="030F0702030302020204" pitchFamily="66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19-05-22</a:t>
          </a:r>
        </a:p>
      </dsp:txBody>
      <dsp:txXfrm>
        <a:off x="1344036" y="4118124"/>
        <a:ext cx="1969273" cy="1152870"/>
      </dsp:txXfrm>
    </dsp:sp>
    <dsp:sp modelId="{AF5BA647-1634-4E07-97F2-46ACCE789619}">
      <dsp:nvSpPr>
        <dsp:cNvPr id="0" name=""/>
        <dsp:cNvSpPr/>
      </dsp:nvSpPr>
      <dsp:spPr>
        <a:xfrm>
          <a:off x="3528784" y="4441474"/>
          <a:ext cx="432693" cy="50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3528784" y="4542708"/>
        <a:ext cx="302885" cy="303701"/>
      </dsp:txXfrm>
    </dsp:sp>
    <dsp:sp modelId="{C1E01B6F-131B-44F2-9470-D8F78E64211E}">
      <dsp:nvSpPr>
        <dsp:cNvPr id="0" name=""/>
        <dsp:cNvSpPr/>
      </dsp:nvSpPr>
      <dsp:spPr>
        <a:xfrm>
          <a:off x="4165578" y="4082257"/>
          <a:ext cx="2041007" cy="12246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Comic Sans MS" panose="030F0702030302020204" pitchFamily="66" charset="0"/>
            </a:rPr>
            <a:t>Scrum meeting 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latin typeface="Comic Sans MS" panose="030F0702030302020204" pitchFamily="66" charset="0"/>
            </a:rPr>
            <a:t>21-05-22</a:t>
          </a:r>
        </a:p>
      </dsp:txBody>
      <dsp:txXfrm>
        <a:off x="4201445" y="4118124"/>
        <a:ext cx="1969273" cy="1152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74F26-63E6-4AB2-9115-A06EB7E44784}">
      <dsp:nvSpPr>
        <dsp:cNvPr id="0" name=""/>
        <dsp:cNvSpPr/>
      </dsp:nvSpPr>
      <dsp:spPr>
        <a:xfrm>
          <a:off x="800099" y="0"/>
          <a:ext cx="9067800" cy="553769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27A3-0B9A-4A97-83D1-5E78F7C1A37A}">
      <dsp:nvSpPr>
        <dsp:cNvPr id="0" name=""/>
        <dsp:cNvSpPr/>
      </dsp:nvSpPr>
      <dsp:spPr>
        <a:xfrm>
          <a:off x="3499" y="1661309"/>
          <a:ext cx="3256754" cy="221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400" kern="1200" dirty="0">
              <a:latin typeface="Comic Sans MS" panose="030F0702030302020204" pitchFamily="66" charset="0"/>
            </a:rPr>
            <a:t>Connections of devices with ESP32</a:t>
          </a:r>
          <a:endParaRPr lang="en-IN" sz="2400" kern="1200" dirty="0"/>
        </a:p>
      </dsp:txBody>
      <dsp:txXfrm>
        <a:off x="111630" y="1769440"/>
        <a:ext cx="3040492" cy="1998817"/>
      </dsp:txXfrm>
    </dsp:sp>
    <dsp:sp modelId="{C56D7A1E-E7BF-4A52-8F57-AE6F0ECED2D3}">
      <dsp:nvSpPr>
        <dsp:cNvPr id="0" name=""/>
        <dsp:cNvSpPr/>
      </dsp:nvSpPr>
      <dsp:spPr>
        <a:xfrm>
          <a:off x="3705622" y="1661309"/>
          <a:ext cx="3256754" cy="221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kern="1200" dirty="0">
              <a:latin typeface="Comic Sans MS" panose="030F0702030302020204" pitchFamily="66" charset="0"/>
            </a:rPr>
            <a:t>Preparing Programme for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>
              <a:latin typeface="Comic Sans MS" panose="030F0702030302020204" pitchFamily="66" charset="0"/>
            </a:rPr>
            <a:t>Obstacle detection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>
              <a:latin typeface="Comic Sans MS" panose="030F0702030302020204" pitchFamily="66" charset="0"/>
            </a:rPr>
            <a:t>Staircase detection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800" kern="1200" dirty="0">
              <a:latin typeface="Comic Sans MS" panose="030F0702030302020204" pitchFamily="66" charset="0"/>
            </a:rPr>
            <a:t>Water detection</a:t>
          </a:r>
          <a:endParaRPr lang="en-IN" sz="1800" kern="1200" dirty="0"/>
        </a:p>
      </dsp:txBody>
      <dsp:txXfrm>
        <a:off x="3813753" y="1769440"/>
        <a:ext cx="3040492" cy="1998817"/>
      </dsp:txXfrm>
    </dsp:sp>
    <dsp:sp modelId="{6E8146BC-30B3-4C33-BBB0-1B733E459B60}">
      <dsp:nvSpPr>
        <dsp:cNvPr id="0" name=""/>
        <dsp:cNvSpPr/>
      </dsp:nvSpPr>
      <dsp:spPr>
        <a:xfrm>
          <a:off x="7407745" y="1661309"/>
          <a:ext cx="3256754" cy="221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Comic Sans MS" panose="030F0702030302020204" pitchFamily="66" charset="0"/>
            </a:rPr>
            <a:t>Developing new ideas for more integration of internet with the stick in cost effective manner. </a:t>
          </a:r>
          <a:endParaRPr lang="en-IN" sz="2000" kern="1200" dirty="0"/>
        </a:p>
      </dsp:txBody>
      <dsp:txXfrm>
        <a:off x="7515876" y="1769440"/>
        <a:ext cx="3040492" cy="1998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04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03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7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60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231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90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11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8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50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90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9F8DDB-E8B9-4821-BFE0-1B16413C1B5C}" type="datetimeFigureOut">
              <a:rPr lang="en-IN" smtClean="0"/>
              <a:t>14-06-2022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620A548-7A4F-4FA7-A75B-D2C5F37B19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C5A4-554E-4C32-9628-1051230B7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6" y="2168025"/>
            <a:ext cx="4867837" cy="2130552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Smart Blind Stick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74BF4-7EE8-402E-B800-088518B4F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1" y="4652682"/>
            <a:ext cx="2662518" cy="1056035"/>
          </a:xfrm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Mubeena Nazar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 MCA</a:t>
            </a:r>
          </a:p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No : 41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E3B12-CA9B-4FC5-BBA4-D35408C3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588"/>
            <a:ext cx="3021105" cy="53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3196-72CE-4C4B-9F56-D524F1C04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388" y="1004047"/>
            <a:ext cx="6741458" cy="2698377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Lucida Calligraphy" panose="03010101010101010101" pitchFamily="66" charset="0"/>
              </a:rPr>
              <a:t>Thank You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EF302-EE64-420E-B0E1-2C2F4DFC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9506" y="1264023"/>
            <a:ext cx="2922494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45AD-5108-538C-EEBC-EC974BC6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1DEA1-3BC6-383E-014A-71E6FB672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1" y="868680"/>
            <a:ext cx="5903617" cy="512064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Literature Review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Proposed System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IoT Equipment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Timeline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Next Step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FCAD1F-D648-4699-9D53-2A7A43E2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45" y="534437"/>
            <a:ext cx="333375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233AD-8776-4493-9C39-00593CA5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3" y="1128408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Existing 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BDD6E-B491-4B36-BF34-33CA8707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6587" y="730287"/>
            <a:ext cx="4043084" cy="1546131"/>
          </a:xfrm>
        </p:spPr>
        <p:txBody>
          <a:bodyPr>
            <a:normAutofit/>
          </a:bodyPr>
          <a:lstStyle/>
          <a:p>
            <a:endParaRPr lang="en-IN" sz="2400" b="1" kern="18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sz="2600" kern="1800" dirty="0">
                <a:solidFill>
                  <a:srgbClr val="333333"/>
                </a:solidFill>
                <a:effectLst/>
                <a:latin typeface="Sitka Text" pitchFamily="2" charset="0"/>
                <a:ea typeface="Cambria" panose="02040503050406030204" pitchFamily="18" charset="0"/>
              </a:rPr>
              <a:t>Multi-Functional </a:t>
            </a:r>
          </a:p>
          <a:p>
            <a:pPr algn="ctr"/>
            <a:r>
              <a:rPr lang="en-IN" sz="2600" kern="1800" dirty="0">
                <a:solidFill>
                  <a:srgbClr val="333333"/>
                </a:solidFill>
                <a:effectLst/>
                <a:latin typeface="Sitka Text" pitchFamily="2" charset="0"/>
                <a:ea typeface="Cambria" panose="02040503050406030204" pitchFamily="18" charset="0"/>
              </a:rPr>
              <a:t>Blind Stick for Visually </a:t>
            </a:r>
          </a:p>
          <a:p>
            <a:pPr algn="ctr"/>
            <a:r>
              <a:rPr lang="en-IN" sz="2600" kern="1800" dirty="0">
                <a:solidFill>
                  <a:srgbClr val="333333"/>
                </a:solidFill>
                <a:effectLst/>
                <a:latin typeface="Sitka Text" pitchFamily="2" charset="0"/>
                <a:ea typeface="Cambria" panose="02040503050406030204" pitchFamily="18" charset="0"/>
              </a:rPr>
              <a:t>Impaired People</a:t>
            </a:r>
            <a:endParaRPr lang="en-IN" sz="2600" dirty="0">
              <a:latin typeface="Sitka Text" pitchFamily="2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E05F1-7985-41F2-9086-3F9A801E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1059" y="2353236"/>
            <a:ext cx="4589929" cy="3182938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IoT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obstacles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staircase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message 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or removing phone numbers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590B7-8094-408B-9F41-EFD42A64F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12190" y="995842"/>
            <a:ext cx="3879810" cy="1015020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rgbClr val="333333"/>
                </a:solidFill>
                <a:effectLst/>
                <a:latin typeface="Sitka Tex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Smart Stick for Blind People</a:t>
            </a:r>
            <a:endParaRPr lang="en-IN" sz="2800" dirty="0">
              <a:latin typeface="Sitka Text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A455C-9B77-4ADE-9DAF-7DF02EED4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39199" y="1380565"/>
            <a:ext cx="3263154" cy="434445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IoT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obstacles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 in 4m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 to find stick</a:t>
            </a:r>
          </a:p>
        </p:txBody>
      </p:sp>
    </p:spTree>
    <p:extLst>
      <p:ext uri="{BB962C8B-B14F-4D97-AF65-F5344CB8AC3E}">
        <p14:creationId xmlns:p14="http://schemas.microsoft.com/office/powerpoint/2010/main" val="300147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9E07FD-A50D-4A5D-ADB1-06295C8AC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78" y="1971228"/>
            <a:ext cx="3972314" cy="2559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233AD-8776-4493-9C39-00593CA5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" y="1640541"/>
            <a:ext cx="3191435" cy="348984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Existing System </a:t>
            </a:r>
            <a:endParaRPr lang="en-IN" sz="5400" dirty="0">
              <a:latin typeface="MS Mincho" panose="02020609040205080304" pitchFamily="49" charset="-128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BDD6E-B491-4B36-BF34-33CA8707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7976" y="579242"/>
            <a:ext cx="3869859" cy="1498837"/>
          </a:xfrm>
        </p:spPr>
        <p:txBody>
          <a:bodyPr>
            <a:noAutofit/>
          </a:bodyPr>
          <a:lstStyle/>
          <a:p>
            <a:pPr algn="ctr"/>
            <a:r>
              <a:rPr lang="en-IN" sz="2600" dirty="0">
                <a:solidFill>
                  <a:srgbClr val="333333"/>
                </a:solidFill>
                <a:effectLst/>
                <a:latin typeface="Sitka Tex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Low Cost </a:t>
            </a:r>
          </a:p>
          <a:p>
            <a:pPr algn="ctr"/>
            <a:r>
              <a:rPr lang="en-IN" sz="2600" dirty="0">
                <a:solidFill>
                  <a:srgbClr val="333333"/>
                </a:solidFill>
                <a:effectLst/>
                <a:latin typeface="Sitka Tex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Smart Navigation System for the Blind</a:t>
            </a:r>
            <a:endParaRPr lang="en-IN" sz="2600" dirty="0">
              <a:latin typeface="Sitka Text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E05F1-7985-41F2-9086-3F9A801E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8290" y="2407920"/>
            <a:ext cx="3869858" cy="270280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IoT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Obstacles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Phone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590B7-8094-408B-9F41-EFD42A64F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952196" cy="813171"/>
          </a:xfrm>
        </p:spPr>
        <p:txBody>
          <a:bodyPr>
            <a:normAutofit/>
          </a:bodyPr>
          <a:lstStyle/>
          <a:p>
            <a:pPr algn="ctr"/>
            <a:r>
              <a:rPr lang="en-IN" sz="2600" dirty="0">
                <a:solidFill>
                  <a:srgbClr val="333333"/>
                </a:solidFill>
                <a:effectLst/>
                <a:latin typeface="Sitka Tex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Visually Impaired Smart Assistance</a:t>
            </a:r>
            <a:endParaRPr lang="en-IN" sz="2600" dirty="0">
              <a:latin typeface="Sitka Text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A455C-9B77-4ADE-9DAF-7DF02EED4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31910" y="2078079"/>
            <a:ext cx="3474720" cy="402336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IoT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Obstacles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assistance</a:t>
            </a:r>
          </a:p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Staircase prediction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93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F5CC88-C899-474D-B766-BD22FD375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90" y="928391"/>
            <a:ext cx="2188822" cy="3908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8CACD-61E9-42F6-A5A5-95E5DD3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2" y="1123837"/>
            <a:ext cx="3263153" cy="460118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MS Mincho" panose="02020609040205080304" pitchFamily="49" charset="-128"/>
                <a:ea typeface="MS Mincho" panose="02020609040205080304" pitchFamily="49" charset="-128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C8C6D-0B11-4088-94D2-6B6AD2F2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625" y="0"/>
            <a:ext cx="3765176" cy="551525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Detect obstacles</a:t>
            </a:r>
          </a:p>
          <a:p>
            <a:r>
              <a:rPr lang="en-IN" sz="40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Detect Water</a:t>
            </a:r>
          </a:p>
          <a:p>
            <a:r>
              <a:rPr lang="en-IN" sz="40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Detect Fire</a:t>
            </a:r>
          </a:p>
          <a:p>
            <a:r>
              <a:rPr lang="en-IN" sz="40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Identify potholes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028E03-A101-4C64-8857-12E989E86191}"/>
              </a:ext>
            </a:extLst>
          </p:cNvPr>
          <p:cNvSpPr txBox="1">
            <a:spLocks/>
          </p:cNvSpPr>
          <p:nvPr/>
        </p:nvSpPr>
        <p:spPr>
          <a:xfrm>
            <a:off x="8425393" y="1326776"/>
            <a:ext cx="3523130" cy="4025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Predict staircase</a:t>
            </a:r>
          </a:p>
          <a:p>
            <a:r>
              <a:rPr lang="en-IN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Provide buzzer</a:t>
            </a:r>
          </a:p>
          <a:p>
            <a:pPr>
              <a:lnSpc>
                <a:spcPct val="100000"/>
              </a:lnSpc>
            </a:pPr>
            <a:r>
              <a:rPr lang="en-IN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Vibrator</a:t>
            </a:r>
          </a:p>
          <a:p>
            <a:pPr>
              <a:lnSpc>
                <a:spcPct val="100000"/>
              </a:lnSpc>
            </a:pPr>
            <a:r>
              <a:rPr lang="en-IN" sz="4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Senses the light Intensity </a:t>
            </a:r>
          </a:p>
          <a:p>
            <a:endParaRPr lang="en-IN" sz="4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2B848-7CDB-1D09-066F-C620832D444E}"/>
              </a:ext>
            </a:extLst>
          </p:cNvPr>
          <p:cNvSpPr txBox="1"/>
          <p:nvPr/>
        </p:nvSpPr>
        <p:spPr>
          <a:xfrm>
            <a:off x="5513246" y="4906179"/>
            <a:ext cx="41417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Text" pitchFamily="2" charset="0"/>
              </a:rPr>
              <a:t>Location tracker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Text" pitchFamily="2" charset="0"/>
              </a:rPr>
              <a:t>Emergency button</a:t>
            </a:r>
          </a:p>
        </p:txBody>
      </p:sp>
    </p:spTree>
    <p:extLst>
      <p:ext uri="{BB962C8B-B14F-4D97-AF65-F5344CB8AC3E}">
        <p14:creationId xmlns:p14="http://schemas.microsoft.com/office/powerpoint/2010/main" val="40037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563A-8F9A-ADCF-C39E-96155042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MS Mincho" panose="02020609040205080304" pitchFamily="49" charset="-128"/>
                <a:ea typeface="MS Mincho" panose="02020609040205080304" pitchFamily="49" charset="-128"/>
              </a:rPr>
              <a:t>Equipment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31D18-A9B2-FD24-644F-CABD2046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645" y="765646"/>
            <a:ext cx="3247669" cy="2435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2E4D2-60F6-043E-E5BE-A9A413FF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45" y="3519902"/>
            <a:ext cx="3263153" cy="2447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E741B-883B-894D-7DE4-867030C32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947" y="800181"/>
            <a:ext cx="3155576" cy="2366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24C15-F2BF-C0A0-9782-28D310406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947" y="3600586"/>
            <a:ext cx="3155575" cy="23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84D0-DA42-E7DE-79D1-284A9FE2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omic Sans MS" panose="030F0702030302020204" pitchFamily="66" charset="0"/>
              </a:rPr>
              <a:t>DIAGRAM</a:t>
            </a:r>
          </a:p>
        </p:txBody>
      </p:sp>
      <p:pic>
        <p:nvPicPr>
          <p:cNvPr id="3" name="Graphic 2" descr="Man">
            <a:extLst>
              <a:ext uri="{FF2B5EF4-FFF2-40B4-BE49-F238E27FC236}">
                <a16:creationId xmlns:a16="http://schemas.microsoft.com/office/drawing/2014/main" id="{823A4096-7B65-BF5B-0DCA-78C449B3E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636" y="2938225"/>
            <a:ext cx="1416423" cy="14164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9BE21D-5678-7750-E056-3275E09D3455}"/>
              </a:ext>
            </a:extLst>
          </p:cNvPr>
          <p:cNvSpPr/>
          <p:nvPr/>
        </p:nvSpPr>
        <p:spPr>
          <a:xfrm>
            <a:off x="6750008" y="523412"/>
            <a:ext cx="188595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Water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98AA46-AE95-1373-6241-9CD715381184}"/>
              </a:ext>
            </a:extLst>
          </p:cNvPr>
          <p:cNvSpPr/>
          <p:nvPr/>
        </p:nvSpPr>
        <p:spPr>
          <a:xfrm>
            <a:off x="6787825" y="1652730"/>
            <a:ext cx="188595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E14D4D-0CB6-6917-F259-82652C106B12}"/>
              </a:ext>
            </a:extLst>
          </p:cNvPr>
          <p:cNvSpPr/>
          <p:nvPr/>
        </p:nvSpPr>
        <p:spPr>
          <a:xfrm>
            <a:off x="6750008" y="4067543"/>
            <a:ext cx="1885950" cy="10064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obstacle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C44C25-285C-1145-181F-5E5AE762E426}"/>
              </a:ext>
            </a:extLst>
          </p:cNvPr>
          <p:cNvCxnSpPr>
            <a:cxnSpLocks/>
          </p:cNvCxnSpPr>
          <p:nvPr/>
        </p:nvCxnSpPr>
        <p:spPr>
          <a:xfrm flipV="1">
            <a:off x="5549153" y="1275411"/>
            <a:ext cx="977153" cy="177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FE245E-EA71-01B8-C651-9C429C393275}"/>
              </a:ext>
            </a:extLst>
          </p:cNvPr>
          <p:cNvCxnSpPr>
            <a:cxnSpLocks/>
          </p:cNvCxnSpPr>
          <p:nvPr/>
        </p:nvCxnSpPr>
        <p:spPr>
          <a:xfrm flipV="1">
            <a:off x="5665651" y="2321859"/>
            <a:ext cx="1040036" cy="1019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7D1CB2-7E47-B49B-D972-FE252584EE52}"/>
              </a:ext>
            </a:extLst>
          </p:cNvPr>
          <p:cNvSpPr txBox="1"/>
          <p:nvPr/>
        </p:nvSpPr>
        <p:spPr>
          <a:xfrm>
            <a:off x="4630694" y="2593585"/>
            <a:ext cx="988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F58CEC-B99D-B250-62CF-A9E28312D4F8}"/>
              </a:ext>
            </a:extLst>
          </p:cNvPr>
          <p:cNvSpPr/>
          <p:nvPr/>
        </p:nvSpPr>
        <p:spPr>
          <a:xfrm>
            <a:off x="6834332" y="2938225"/>
            <a:ext cx="188595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pothole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6B9E3-CEE0-7451-E4A9-D12495F4EF9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827059" y="3608378"/>
            <a:ext cx="878628" cy="38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E67EA31-689C-9915-C64E-5D4FB78BA292}"/>
              </a:ext>
            </a:extLst>
          </p:cNvPr>
          <p:cNvSpPr/>
          <p:nvPr/>
        </p:nvSpPr>
        <p:spPr>
          <a:xfrm>
            <a:off x="6787825" y="5353038"/>
            <a:ext cx="188595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staircase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CB2DEB-C776-2D9B-52C2-358839BB6494}"/>
              </a:ext>
            </a:extLst>
          </p:cNvPr>
          <p:cNvCxnSpPr>
            <a:cxnSpLocks/>
          </p:cNvCxnSpPr>
          <p:nvPr/>
        </p:nvCxnSpPr>
        <p:spPr>
          <a:xfrm>
            <a:off x="5665651" y="3939474"/>
            <a:ext cx="977196" cy="507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A2718D-4DBB-2EA1-1482-049A3F70AACE}"/>
              </a:ext>
            </a:extLst>
          </p:cNvPr>
          <p:cNvCxnSpPr>
            <a:cxnSpLocks/>
          </p:cNvCxnSpPr>
          <p:nvPr/>
        </p:nvCxnSpPr>
        <p:spPr>
          <a:xfrm>
            <a:off x="5535706" y="4222161"/>
            <a:ext cx="1107141" cy="1382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89826C-2712-2D54-61E1-9602D152E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868695"/>
              </p:ext>
            </p:extLst>
          </p:nvPr>
        </p:nvGraphicFramePr>
        <p:xfrm>
          <a:off x="1550894" y="1201270"/>
          <a:ext cx="10372165" cy="5307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CDD948-1A08-BA73-B34C-2A42DCCA05AD}"/>
              </a:ext>
            </a:extLst>
          </p:cNvPr>
          <p:cNvSpPr txBox="1"/>
          <p:nvPr/>
        </p:nvSpPr>
        <p:spPr>
          <a:xfrm>
            <a:off x="277906" y="259977"/>
            <a:ext cx="2868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2"/>
                </a:solidFill>
                <a:latin typeface="Comic Sans MS" panose="030F0702030302020204" pitchFamily="66" charset="0"/>
                <a:ea typeface="MS Mincho" panose="02020609040205080304" pitchFamily="49" charset="-128"/>
              </a:rPr>
              <a:t>TIME LINE </a:t>
            </a:r>
            <a:endParaRPr lang="en-IN" sz="36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9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80B155-077F-DC4F-A76A-97DD31BC4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677522"/>
              </p:ext>
            </p:extLst>
          </p:nvPr>
        </p:nvGraphicFramePr>
        <p:xfrm>
          <a:off x="995083" y="600634"/>
          <a:ext cx="10668000" cy="553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B4EC6E-81BC-A08F-E808-1C5D6D88EE2B}"/>
              </a:ext>
            </a:extLst>
          </p:cNvPr>
          <p:cNvSpPr txBox="1"/>
          <p:nvPr/>
        </p:nvSpPr>
        <p:spPr>
          <a:xfrm>
            <a:off x="277907" y="215913"/>
            <a:ext cx="40879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2"/>
                </a:solidFill>
                <a:latin typeface="Comic Sans MS" panose="030F0702030302020204" pitchFamily="66" charset="0"/>
                <a:ea typeface="MS Mincho" panose="02020609040205080304" pitchFamily="49" charset="-128"/>
              </a:rPr>
              <a:t>NEXT STEP</a:t>
            </a:r>
            <a:endParaRPr lang="en-IN" sz="4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C74F26-63E6-4AB2-9115-A06EB7E44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4DC74F26-63E6-4AB2-9115-A06EB7E44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4DC74F26-63E6-4AB2-9115-A06EB7E44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4B27A3-0B9A-4A97-83D1-5E78F7C1A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B44B27A3-0B9A-4A97-83D1-5E78F7C1A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B44B27A3-0B9A-4A97-83D1-5E78F7C1A3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56D7A1E-E7BF-4A52-8F57-AE6F0ECED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C56D7A1E-E7BF-4A52-8F57-AE6F0ECED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C56D7A1E-E7BF-4A52-8F57-AE6F0ECED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8146BC-30B3-4C33-BBB0-1B733E459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6E8146BC-30B3-4C33-BBB0-1B733E459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6E8146BC-30B3-4C33-BBB0-1B733E459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/>
        </p:bldSub>
      </p:bldGraphic>
    </p:bldLst>
  </p:timing>
</p:sld>
</file>

<file path=ppt/theme/theme1.xml><?xml version="1.0" encoding="utf-8"?>
<a:theme xmlns:a="http://schemas.openxmlformats.org/drawingml/2006/main" name="Fra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Override1.xml><?xml version="1.0" encoding="utf-8"?>
<a:themeOverride xmlns:a="http://schemas.openxmlformats.org/drawingml/2006/main">
  <a:clrScheme name="Red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192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MS Mincho</vt:lpstr>
      <vt:lpstr>Arial</vt:lpstr>
      <vt:lpstr>Cambria Math</vt:lpstr>
      <vt:lpstr>Comic Sans MS</vt:lpstr>
      <vt:lpstr>Corbel</vt:lpstr>
      <vt:lpstr>Lucida Calligraphy</vt:lpstr>
      <vt:lpstr>Microsoft Himalaya</vt:lpstr>
      <vt:lpstr>Sitka Text</vt:lpstr>
      <vt:lpstr>Times New Roman</vt:lpstr>
      <vt:lpstr>Wingdings 2</vt:lpstr>
      <vt:lpstr>Frame</vt:lpstr>
      <vt:lpstr>Smart Blind Stick</vt:lpstr>
      <vt:lpstr>Agenda</vt:lpstr>
      <vt:lpstr>Existing System </vt:lpstr>
      <vt:lpstr>Existing System </vt:lpstr>
      <vt:lpstr>Proposed System</vt:lpstr>
      <vt:lpstr>Equipment</vt:lpstr>
      <vt:lpstr>DIAGRAM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Blind Stick</dc:title>
  <dc:creator>Mubeena Nazar</dc:creator>
  <cp:lastModifiedBy>Mubeena Nazar</cp:lastModifiedBy>
  <cp:revision>36</cp:revision>
  <dcterms:created xsi:type="dcterms:W3CDTF">2022-04-27T16:27:33Z</dcterms:created>
  <dcterms:modified xsi:type="dcterms:W3CDTF">2022-06-14T08:45:57Z</dcterms:modified>
</cp:coreProperties>
</file>